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7" r:id="rId2"/>
    <p:sldId id="375" r:id="rId3"/>
    <p:sldId id="412" r:id="rId4"/>
    <p:sldId id="413" r:id="rId5"/>
    <p:sldId id="415" r:id="rId6"/>
    <p:sldId id="417" r:id="rId7"/>
    <p:sldId id="416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473" r:id="rId30"/>
    <p:sldId id="474" r:id="rId31"/>
    <p:sldId id="475" r:id="rId32"/>
    <p:sldId id="476" r:id="rId33"/>
    <p:sldId id="477" r:id="rId34"/>
    <p:sldId id="414" r:id="rId35"/>
    <p:sldId id="374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47" d="100"/>
          <a:sy n="47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1)</a:t>
          </a:r>
          <a:r>
            <a:rPr lang="tr-TR" dirty="0" smtClean="0"/>
            <a:t> </a:t>
          </a:r>
          <a:r>
            <a:rPr lang="en-US" dirty="0" err="1" smtClean="0"/>
            <a:t>İnternete</a:t>
          </a:r>
          <a:r>
            <a:rPr lang="en-US" dirty="0" smtClean="0"/>
            <a:t> </a:t>
          </a:r>
          <a:r>
            <a:rPr lang="en-US" dirty="0" err="1" smtClean="0"/>
            <a:t>girdiğinizde</a:t>
          </a:r>
          <a:r>
            <a:rPr lang="en-US" dirty="0" smtClean="0"/>
            <a:t> </a:t>
          </a:r>
          <a:r>
            <a:rPr lang="en-US" dirty="0" err="1" smtClean="0"/>
            <a:t>düşündüğünüzden</a:t>
          </a:r>
          <a:r>
            <a:rPr lang="en-US" dirty="0" smtClean="0"/>
            <a:t> </a:t>
          </a:r>
          <a:r>
            <a:rPr lang="en-US" dirty="0" err="1" smtClean="0"/>
            <a:t>daha</a:t>
          </a:r>
          <a:r>
            <a:rPr lang="en-US" dirty="0" smtClean="0"/>
            <a:t> </a:t>
          </a:r>
          <a:r>
            <a:rPr lang="en-US" dirty="0" err="1" smtClean="0"/>
            <a:t>uzun</a:t>
          </a:r>
          <a:r>
            <a:rPr lang="en-US" dirty="0" smtClean="0"/>
            <a:t> </a:t>
          </a:r>
          <a:r>
            <a:rPr lang="en-US" dirty="0" err="1" smtClean="0"/>
            <a:t>bir</a:t>
          </a:r>
          <a:r>
            <a:rPr lang="en-US" dirty="0" smtClean="0"/>
            <a:t> </a:t>
          </a:r>
          <a:r>
            <a:rPr lang="en-US" dirty="0" err="1" smtClean="0"/>
            <a:t>süre</a:t>
          </a:r>
          <a:r>
            <a:rPr lang="en-US" dirty="0" smtClean="0"/>
            <a:t> </a:t>
          </a:r>
          <a:r>
            <a:rPr lang="en-US" dirty="0" err="1" smtClean="0"/>
            <a:t>kaldığınızı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fark</a:t>
          </a:r>
          <a:r>
            <a:rPr lang="en-US" dirty="0" smtClean="0"/>
            <a:t> </a:t>
          </a:r>
          <a:r>
            <a:rPr lang="en-US" dirty="0" err="1" smtClean="0"/>
            <a:t>ediyorsunuz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513F2F-816E-4D1C-8A94-36E82225649E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7890B933-C223-4683-BB84-1A9849FA50C3}" type="presOf" srcId="{A3A1A164-9A30-48A1-BC7A-F97DA2DAEB4F}" destId="{9878A4AC-9637-4D5D-81F6-D2A78DA5E0B1}" srcOrd="1" destOrd="0" presId="urn:microsoft.com/office/officeart/2005/8/layout/target3"/>
    <dgm:cxn modelId="{8F552535-E8A1-4B0A-9EE3-E1C4865A4FD0}" type="presOf" srcId="{2D318D19-66A0-4865-BA09-96114A896C75}" destId="{3259D87D-7509-417F-AB19-1F422228504B}" srcOrd="0" destOrd="0" presId="urn:microsoft.com/office/officeart/2005/8/layout/target3"/>
    <dgm:cxn modelId="{495F52A2-F34F-42B9-878F-53E1FD28AB2D}" type="presParOf" srcId="{3259D87D-7509-417F-AB19-1F422228504B}" destId="{96F02EF8-5DC7-48B8-90D2-A3DA91170803}" srcOrd="0" destOrd="0" presId="urn:microsoft.com/office/officeart/2005/8/layout/target3"/>
    <dgm:cxn modelId="{A1383DE7-1BFA-436E-A3E8-D69198A133B1}" type="presParOf" srcId="{3259D87D-7509-417F-AB19-1F422228504B}" destId="{D8243531-9D3F-43F4-90F6-806227E7E4C6}" srcOrd="1" destOrd="0" presId="urn:microsoft.com/office/officeart/2005/8/layout/target3"/>
    <dgm:cxn modelId="{E6119906-B2B0-4E7D-BD2F-E937FE961998}" type="presParOf" srcId="{3259D87D-7509-417F-AB19-1F422228504B}" destId="{94A2F810-B32D-4268-9671-85B63FEEEFEF}" srcOrd="2" destOrd="0" presId="urn:microsoft.com/office/officeart/2005/8/layout/target3"/>
    <dgm:cxn modelId="{6E3E2A1E-6ECF-4EC0-81A1-B861C68D46B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10)</a:t>
          </a:r>
          <a:r>
            <a:rPr lang="en-US" dirty="0" smtClean="0"/>
            <a:t> </a:t>
          </a:r>
          <a:r>
            <a:rPr lang="en-US" dirty="0" err="1" smtClean="0"/>
            <a:t>Hayatınızla</a:t>
          </a:r>
          <a:r>
            <a:rPr lang="en-US" dirty="0" smtClean="0"/>
            <a:t> </a:t>
          </a:r>
          <a:r>
            <a:rPr lang="en-US" dirty="0" err="1" smtClean="0"/>
            <a:t>alakalı</a:t>
          </a:r>
          <a:r>
            <a:rPr lang="en-US" dirty="0" smtClean="0"/>
            <a:t> </a:t>
          </a:r>
          <a:r>
            <a:rPr lang="en-US" dirty="0" err="1" smtClean="0"/>
            <a:t>sizi</a:t>
          </a:r>
          <a:r>
            <a:rPr lang="en-US" dirty="0" smtClean="0"/>
            <a:t> </a:t>
          </a:r>
          <a:r>
            <a:rPr lang="en-US" dirty="0" err="1" smtClean="0"/>
            <a:t>rahatsız</a:t>
          </a:r>
          <a:r>
            <a:rPr lang="en-US" dirty="0" smtClean="0"/>
            <a:t> </a:t>
          </a:r>
          <a:r>
            <a:rPr lang="en-US" dirty="0" err="1" smtClean="0"/>
            <a:t>eden</a:t>
          </a:r>
          <a:r>
            <a:rPr lang="en-US" dirty="0" smtClean="0"/>
            <a:t> </a:t>
          </a:r>
          <a:r>
            <a:rPr lang="en-US" dirty="0" err="1" smtClean="0"/>
            <a:t>düşünceleri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interneti</a:t>
          </a:r>
          <a:r>
            <a:rPr lang="en-US" dirty="0" smtClean="0"/>
            <a:t> </a:t>
          </a:r>
          <a:r>
            <a:rPr lang="en-US" dirty="0" err="1" smtClean="0"/>
            <a:t>kullanarak</a:t>
          </a:r>
          <a:r>
            <a:rPr lang="en-US" dirty="0" smtClean="0"/>
            <a:t> </a:t>
          </a:r>
          <a:r>
            <a:rPr lang="en-US" dirty="0" err="1" smtClean="0"/>
            <a:t>zihninizden</a:t>
          </a:r>
          <a:r>
            <a:rPr lang="en-US" dirty="0" smtClean="0"/>
            <a:t> </a:t>
          </a:r>
          <a:r>
            <a:rPr lang="en-US" dirty="0" err="1" smtClean="0"/>
            <a:t>uzaklaştırıyorsunuz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55025D0-77D1-464E-85D9-56DE166063D1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3D823E1-8C7E-4E4B-A965-BF409B856672}" type="presOf" srcId="{A3A1A164-9A30-48A1-BC7A-F97DA2DAEB4F}" destId="{94A2F810-B32D-4268-9671-85B63FEEEFEF}" srcOrd="0" destOrd="0" presId="urn:microsoft.com/office/officeart/2005/8/layout/target3"/>
    <dgm:cxn modelId="{F63CA2EE-4C99-48D2-A54B-A8120F750D68}" type="presOf" srcId="{2D318D19-66A0-4865-BA09-96114A896C75}" destId="{3259D87D-7509-417F-AB19-1F422228504B}" srcOrd="0" destOrd="0" presId="urn:microsoft.com/office/officeart/2005/8/layout/target3"/>
    <dgm:cxn modelId="{32712DF7-58EF-4BD7-8FA3-1AC8059C2CE6}" type="presParOf" srcId="{3259D87D-7509-417F-AB19-1F422228504B}" destId="{96F02EF8-5DC7-48B8-90D2-A3DA91170803}" srcOrd="0" destOrd="0" presId="urn:microsoft.com/office/officeart/2005/8/layout/target3"/>
    <dgm:cxn modelId="{637EFA73-05DE-4B96-98D8-F820761AF1E3}" type="presParOf" srcId="{3259D87D-7509-417F-AB19-1F422228504B}" destId="{D8243531-9D3F-43F4-90F6-806227E7E4C6}" srcOrd="1" destOrd="0" presId="urn:microsoft.com/office/officeart/2005/8/layout/target3"/>
    <dgm:cxn modelId="{1568AB3E-B4A3-4CC6-9395-130AAE2F8318}" type="presParOf" srcId="{3259D87D-7509-417F-AB19-1F422228504B}" destId="{94A2F810-B32D-4268-9671-85B63FEEEFEF}" srcOrd="2" destOrd="0" presId="urn:microsoft.com/office/officeart/2005/8/layout/target3"/>
    <dgm:cxn modelId="{4D21DF7F-70B7-4DFC-A21E-7D4AFD41750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11)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kendinizi</a:t>
          </a:r>
          <a:r>
            <a:rPr lang="en-US" dirty="0" smtClean="0"/>
            <a:t> </a:t>
          </a:r>
          <a:r>
            <a:rPr lang="en-US" dirty="0" err="1" smtClean="0"/>
            <a:t>tekrar</a:t>
          </a:r>
          <a:r>
            <a:rPr lang="en-US" dirty="0" smtClean="0"/>
            <a:t> ne zaman </a:t>
          </a:r>
          <a:r>
            <a:rPr lang="en-US" dirty="0" err="1" smtClean="0"/>
            <a:t>internete</a:t>
          </a:r>
          <a:r>
            <a:rPr lang="en-US" dirty="0" smtClean="0"/>
            <a:t> </a:t>
          </a:r>
          <a:r>
            <a:rPr lang="en-US" dirty="0" err="1" smtClean="0"/>
            <a:t>gireceğinizi</a:t>
          </a:r>
          <a:r>
            <a:rPr lang="en-US" dirty="0" smtClean="0"/>
            <a:t> </a:t>
          </a:r>
          <a:r>
            <a:rPr lang="en-US" dirty="0" err="1" smtClean="0"/>
            <a:t>düşünürken</a:t>
          </a:r>
          <a:r>
            <a:rPr lang="en-US" dirty="0" smtClean="0"/>
            <a:t> </a:t>
          </a:r>
          <a:r>
            <a:rPr lang="en-US" dirty="0" err="1" smtClean="0"/>
            <a:t>buluyorsunuz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B418AB-2B91-41EF-961C-E94166D5C9FC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903C7044-5876-46B9-BCBE-66D6A7C218CC}" type="presOf" srcId="{2D318D19-66A0-4865-BA09-96114A896C75}" destId="{3259D87D-7509-417F-AB19-1F422228504B}" srcOrd="0" destOrd="0" presId="urn:microsoft.com/office/officeart/2005/8/layout/target3"/>
    <dgm:cxn modelId="{455F2280-495F-461E-BE1C-5364122CF1AC}" type="presOf" srcId="{A3A1A164-9A30-48A1-BC7A-F97DA2DAEB4F}" destId="{9878A4AC-9637-4D5D-81F6-D2A78DA5E0B1}" srcOrd="1" destOrd="0" presId="urn:microsoft.com/office/officeart/2005/8/layout/target3"/>
    <dgm:cxn modelId="{754781E8-E703-4544-8BD0-DCBAB816F2CD}" type="presParOf" srcId="{3259D87D-7509-417F-AB19-1F422228504B}" destId="{96F02EF8-5DC7-48B8-90D2-A3DA91170803}" srcOrd="0" destOrd="0" presId="urn:microsoft.com/office/officeart/2005/8/layout/target3"/>
    <dgm:cxn modelId="{A19DC956-DD51-4C45-9AD5-B91072746A58}" type="presParOf" srcId="{3259D87D-7509-417F-AB19-1F422228504B}" destId="{D8243531-9D3F-43F4-90F6-806227E7E4C6}" srcOrd="1" destOrd="0" presId="urn:microsoft.com/office/officeart/2005/8/layout/target3"/>
    <dgm:cxn modelId="{73CEEC60-8AF4-4FD0-AB2F-88F3D1A653FD}" type="presParOf" srcId="{3259D87D-7509-417F-AB19-1F422228504B}" destId="{94A2F810-B32D-4268-9671-85B63FEEEFEF}" srcOrd="2" destOrd="0" presId="urn:microsoft.com/office/officeart/2005/8/layout/target3"/>
    <dgm:cxn modelId="{0A762019-BE37-46D0-98DC-64E4FEA41DC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12)</a:t>
          </a:r>
          <a:r>
            <a:rPr lang="en-US" dirty="0" smtClean="0"/>
            <a:t> </a:t>
          </a:r>
          <a:r>
            <a:rPr lang="en-US" dirty="0" err="1" smtClean="0"/>
            <a:t>İnternetin</a:t>
          </a:r>
          <a:r>
            <a:rPr lang="en-US" dirty="0" smtClean="0"/>
            <a:t> </a:t>
          </a:r>
          <a:r>
            <a:rPr lang="en-US" dirty="0" err="1" smtClean="0"/>
            <a:t>olmadığı</a:t>
          </a:r>
          <a:r>
            <a:rPr lang="en-US" dirty="0" smtClean="0"/>
            <a:t> </a:t>
          </a:r>
          <a:r>
            <a:rPr lang="en-US" dirty="0" err="1" smtClean="0"/>
            <a:t>bir</a:t>
          </a:r>
          <a:r>
            <a:rPr lang="en-US" dirty="0" smtClean="0"/>
            <a:t> </a:t>
          </a:r>
          <a:r>
            <a:rPr lang="en-US" dirty="0" err="1" smtClean="0"/>
            <a:t>hayatın</a:t>
          </a:r>
          <a:r>
            <a:rPr lang="en-US" dirty="0" smtClean="0"/>
            <a:t> </a:t>
          </a:r>
          <a:r>
            <a:rPr lang="en-US" dirty="0" err="1" smtClean="0"/>
            <a:t>boş</a:t>
          </a:r>
          <a:r>
            <a:rPr lang="en-US" dirty="0" smtClean="0"/>
            <a:t>, </a:t>
          </a:r>
          <a:r>
            <a:rPr lang="en-US" dirty="0" err="1" smtClean="0"/>
            <a:t>keyifsiz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sıkıcı</a:t>
          </a:r>
          <a:r>
            <a:rPr lang="en-US" dirty="0" smtClean="0"/>
            <a:t> </a:t>
          </a:r>
          <a:r>
            <a:rPr lang="en-US" dirty="0" err="1" smtClean="0"/>
            <a:t>olacağını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düşünüyorsunuz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76BC09F4-5BBA-437E-9936-BDF48965BCE3}" type="presOf" srcId="{A3A1A164-9A30-48A1-BC7A-F97DA2DAEB4F}" destId="{94A2F810-B32D-4268-9671-85B63FEEEFEF}" srcOrd="0" destOrd="0" presId="urn:microsoft.com/office/officeart/2005/8/layout/target3"/>
    <dgm:cxn modelId="{49E08AC8-6E11-47E0-A537-05D4A1786151}" type="presOf" srcId="{A3A1A164-9A30-48A1-BC7A-F97DA2DAEB4F}" destId="{9878A4AC-9637-4D5D-81F6-D2A78DA5E0B1}" srcOrd="1" destOrd="0" presId="urn:microsoft.com/office/officeart/2005/8/layout/target3"/>
    <dgm:cxn modelId="{0504B034-0C54-40CE-B08E-DC18E8210385}" type="presOf" srcId="{2D318D19-66A0-4865-BA09-96114A896C75}" destId="{3259D87D-7509-417F-AB19-1F422228504B}" srcOrd="0" destOrd="0" presId="urn:microsoft.com/office/officeart/2005/8/layout/target3"/>
    <dgm:cxn modelId="{EB5E9F95-734C-4F16-8AE9-4388EF18D2DB}" type="presParOf" srcId="{3259D87D-7509-417F-AB19-1F422228504B}" destId="{96F02EF8-5DC7-48B8-90D2-A3DA91170803}" srcOrd="0" destOrd="0" presId="urn:microsoft.com/office/officeart/2005/8/layout/target3"/>
    <dgm:cxn modelId="{65EB4A30-FD81-4C0A-87D4-0600061CB9E3}" type="presParOf" srcId="{3259D87D-7509-417F-AB19-1F422228504B}" destId="{D8243531-9D3F-43F4-90F6-806227E7E4C6}" srcOrd="1" destOrd="0" presId="urn:microsoft.com/office/officeart/2005/8/layout/target3"/>
    <dgm:cxn modelId="{61D970C9-786A-471A-836E-6DFE5D52AEF8}" type="presParOf" srcId="{3259D87D-7509-417F-AB19-1F422228504B}" destId="{94A2F810-B32D-4268-9671-85B63FEEEFEF}" srcOrd="2" destOrd="0" presId="urn:microsoft.com/office/officeart/2005/8/layout/target3"/>
    <dgm:cxn modelId="{A555DB10-08CB-4074-B928-2FE7E1638EA5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13)</a:t>
          </a:r>
          <a:r>
            <a:rPr lang="en-US" dirty="0" smtClean="0"/>
            <a:t> </a:t>
          </a:r>
          <a:r>
            <a:rPr lang="en-US" dirty="0" err="1" smtClean="0"/>
            <a:t>İnternetteyken</a:t>
          </a:r>
          <a:r>
            <a:rPr lang="en-US" dirty="0" smtClean="0"/>
            <a:t> </a:t>
          </a:r>
          <a:r>
            <a:rPr lang="en-US" dirty="0" err="1" smtClean="0"/>
            <a:t>meşgul</a:t>
          </a:r>
          <a:r>
            <a:rPr lang="en-US" dirty="0" smtClean="0"/>
            <a:t> </a:t>
          </a:r>
          <a:r>
            <a:rPr lang="en-US" dirty="0" err="1" smtClean="0"/>
            <a:t>edildiğinizde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bağırıyor</a:t>
          </a:r>
          <a:r>
            <a:rPr lang="en-US" dirty="0" smtClean="0"/>
            <a:t>, </a:t>
          </a:r>
          <a:r>
            <a:rPr lang="en-US" dirty="0" err="1" smtClean="0"/>
            <a:t>sinirleniyor</a:t>
          </a:r>
          <a:r>
            <a:rPr lang="en-US" dirty="0" smtClean="0"/>
            <a:t> </a:t>
          </a:r>
          <a:r>
            <a:rPr lang="en-US" dirty="0" err="1" smtClean="0"/>
            <a:t>ya</a:t>
          </a:r>
          <a:r>
            <a:rPr lang="en-US" dirty="0" smtClean="0"/>
            <a:t> da </a:t>
          </a:r>
          <a:r>
            <a:rPr lang="en-US" dirty="0" err="1" smtClean="0"/>
            <a:t>sıkılmış</a:t>
          </a:r>
          <a:r>
            <a:rPr lang="en-US" dirty="0" smtClean="0"/>
            <a:t> </a:t>
          </a:r>
          <a:r>
            <a:rPr lang="en-US" dirty="0" err="1" smtClean="0"/>
            <a:t>duruyorsunuz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3225C968-622D-46F3-A123-BFD4872E079D}" type="presOf" srcId="{2D318D19-66A0-4865-BA09-96114A896C75}" destId="{3259D87D-7509-417F-AB19-1F422228504B}" srcOrd="0" destOrd="0" presId="urn:microsoft.com/office/officeart/2005/8/layout/target3"/>
    <dgm:cxn modelId="{0EE4E638-27E6-494A-BB4E-69650375BBD1}" type="presOf" srcId="{A3A1A164-9A30-48A1-BC7A-F97DA2DAEB4F}" destId="{94A2F810-B32D-4268-9671-85B63FEEEFEF}" srcOrd="0" destOrd="0" presId="urn:microsoft.com/office/officeart/2005/8/layout/target3"/>
    <dgm:cxn modelId="{EDE5EAD7-94FC-4BBF-9D3E-58F78D360160}" type="presOf" srcId="{A3A1A164-9A30-48A1-BC7A-F97DA2DAEB4F}" destId="{9878A4AC-9637-4D5D-81F6-D2A78DA5E0B1}" srcOrd="1" destOrd="0" presId="urn:microsoft.com/office/officeart/2005/8/layout/target3"/>
    <dgm:cxn modelId="{6D75D67B-E73E-4B9B-A3E4-45FB8B4DB269}" type="presParOf" srcId="{3259D87D-7509-417F-AB19-1F422228504B}" destId="{96F02EF8-5DC7-48B8-90D2-A3DA91170803}" srcOrd="0" destOrd="0" presId="urn:microsoft.com/office/officeart/2005/8/layout/target3"/>
    <dgm:cxn modelId="{A2265DDD-A870-4388-87B4-5BF58B7BCB66}" type="presParOf" srcId="{3259D87D-7509-417F-AB19-1F422228504B}" destId="{D8243531-9D3F-43F4-90F6-806227E7E4C6}" srcOrd="1" destOrd="0" presId="urn:microsoft.com/office/officeart/2005/8/layout/target3"/>
    <dgm:cxn modelId="{B877400C-B79E-4490-BC01-83B4F0102C2B}" type="presParOf" srcId="{3259D87D-7509-417F-AB19-1F422228504B}" destId="{94A2F810-B32D-4268-9671-85B63FEEEFEF}" srcOrd="2" destOrd="0" presId="urn:microsoft.com/office/officeart/2005/8/layout/target3"/>
    <dgm:cxn modelId="{B60A772C-8404-4666-8955-734420EE90E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14)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gece</a:t>
          </a:r>
          <a:r>
            <a:rPr lang="en-US" dirty="0" smtClean="0"/>
            <a:t> </a:t>
          </a:r>
          <a:r>
            <a:rPr lang="en-US" dirty="0" err="1" smtClean="0"/>
            <a:t>geç</a:t>
          </a:r>
          <a:r>
            <a:rPr lang="en-US" dirty="0" smtClean="0"/>
            <a:t> </a:t>
          </a:r>
          <a:r>
            <a:rPr lang="en-US" dirty="0" err="1" smtClean="0"/>
            <a:t>vakitlere</a:t>
          </a:r>
          <a:r>
            <a:rPr lang="en-US" dirty="0" smtClean="0"/>
            <a:t> </a:t>
          </a:r>
          <a:r>
            <a:rPr lang="en-US" dirty="0" err="1" smtClean="0"/>
            <a:t>kadar</a:t>
          </a:r>
          <a:r>
            <a:rPr lang="en-US" dirty="0" smtClean="0"/>
            <a:t> </a:t>
          </a:r>
          <a:r>
            <a:rPr lang="en-US" dirty="0" err="1" smtClean="0"/>
            <a:t>internette</a:t>
          </a:r>
          <a:r>
            <a:rPr lang="en-US" dirty="0" smtClean="0"/>
            <a:t> </a:t>
          </a:r>
          <a:r>
            <a:rPr lang="en-US" dirty="0" err="1" smtClean="0"/>
            <a:t>olduğunuz</a:t>
          </a:r>
          <a:r>
            <a:rPr lang="en-US" dirty="0" smtClean="0"/>
            <a:t> </a:t>
          </a:r>
          <a:r>
            <a:rPr lang="en-US" dirty="0" err="1" smtClean="0"/>
            <a:t>için</a:t>
          </a:r>
          <a:r>
            <a:rPr lang="en-US" dirty="0" smtClean="0"/>
            <a:t> </a:t>
          </a:r>
          <a:r>
            <a:rPr lang="en-US" dirty="0" err="1" smtClean="0"/>
            <a:t>uykusuz</a:t>
          </a:r>
          <a:r>
            <a:rPr lang="en-US" dirty="0" smtClean="0"/>
            <a:t> </a:t>
          </a:r>
          <a:r>
            <a:rPr lang="en-US" dirty="0" err="1" smtClean="0"/>
            <a:t>kalıyorsunuz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60F383C-1D5D-4BBB-8F3E-A6EF594E65C7}" type="presOf" srcId="{A3A1A164-9A30-48A1-BC7A-F97DA2DAEB4F}" destId="{94A2F810-B32D-4268-9671-85B63FEEEFEF}" srcOrd="0" destOrd="0" presId="urn:microsoft.com/office/officeart/2005/8/layout/target3"/>
    <dgm:cxn modelId="{5C269A4D-1C51-41FC-835B-E59D502771E5}" type="presOf" srcId="{A3A1A164-9A30-48A1-BC7A-F97DA2DAEB4F}" destId="{9878A4AC-9637-4D5D-81F6-D2A78DA5E0B1}" srcOrd="1" destOrd="0" presId="urn:microsoft.com/office/officeart/2005/8/layout/target3"/>
    <dgm:cxn modelId="{EDFEA5C0-DCFE-4C1B-BE0E-FE5F13FA484C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A84DA36-0657-4FD0-B2AA-6FD7AEF2A760}" type="presParOf" srcId="{3259D87D-7509-417F-AB19-1F422228504B}" destId="{96F02EF8-5DC7-48B8-90D2-A3DA91170803}" srcOrd="0" destOrd="0" presId="urn:microsoft.com/office/officeart/2005/8/layout/target3"/>
    <dgm:cxn modelId="{98F8374F-895D-4297-B8BF-66AF05B3AD86}" type="presParOf" srcId="{3259D87D-7509-417F-AB19-1F422228504B}" destId="{D8243531-9D3F-43F4-90F6-806227E7E4C6}" srcOrd="1" destOrd="0" presId="urn:microsoft.com/office/officeart/2005/8/layout/target3"/>
    <dgm:cxn modelId="{F4F40A5D-3264-402D-B797-F419A1F94329}" type="presParOf" srcId="{3259D87D-7509-417F-AB19-1F422228504B}" destId="{94A2F810-B32D-4268-9671-85B63FEEEFEF}" srcOrd="2" destOrd="0" presId="urn:microsoft.com/office/officeart/2005/8/layout/target3"/>
    <dgm:cxn modelId="{5FB720E8-5C0F-447C-AF53-521FD4BBC2D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15)</a:t>
          </a:r>
          <a:r>
            <a:rPr lang="en-US" dirty="0" smtClean="0"/>
            <a:t> </a:t>
          </a:r>
          <a:r>
            <a:rPr lang="en-US" dirty="0" err="1" smtClean="0"/>
            <a:t>İnternette</a:t>
          </a:r>
          <a:r>
            <a:rPr lang="en-US" dirty="0" smtClean="0"/>
            <a:t> </a:t>
          </a:r>
          <a:r>
            <a:rPr lang="en-US" dirty="0" err="1" smtClean="0"/>
            <a:t>olmadığınızda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internete</a:t>
          </a:r>
          <a:r>
            <a:rPr lang="en-US" dirty="0" smtClean="0"/>
            <a:t> ne zaman </a:t>
          </a:r>
          <a:r>
            <a:rPr lang="en-US" dirty="0" err="1" smtClean="0"/>
            <a:t>geri</a:t>
          </a:r>
          <a:r>
            <a:rPr lang="en-US" dirty="0" smtClean="0"/>
            <a:t> </a:t>
          </a:r>
          <a:r>
            <a:rPr lang="en-US" dirty="0" err="1" smtClean="0"/>
            <a:t>döneceğinizle</a:t>
          </a:r>
          <a:r>
            <a:rPr lang="en-US" dirty="0" smtClean="0"/>
            <a:t> </a:t>
          </a:r>
          <a:r>
            <a:rPr lang="en-US" dirty="0" err="1" smtClean="0"/>
            <a:t>meşgul</a:t>
          </a:r>
          <a:r>
            <a:rPr lang="en-US" dirty="0" smtClean="0"/>
            <a:t> </a:t>
          </a:r>
          <a:r>
            <a:rPr lang="en-US" dirty="0" err="1" smtClean="0"/>
            <a:t>oluyorsunuz</a:t>
          </a:r>
          <a:r>
            <a:rPr lang="en-US" dirty="0" smtClean="0"/>
            <a:t> </a:t>
          </a:r>
          <a:r>
            <a:rPr lang="en-US" dirty="0" err="1" smtClean="0"/>
            <a:t>veya</a:t>
          </a:r>
          <a:r>
            <a:rPr lang="en-US" dirty="0" smtClean="0"/>
            <a:t> </a:t>
          </a:r>
          <a:r>
            <a:rPr lang="en-US" dirty="0" err="1" smtClean="0"/>
            <a:t>internette</a:t>
          </a:r>
          <a:r>
            <a:rPr lang="en-US" dirty="0" smtClean="0"/>
            <a:t> </a:t>
          </a:r>
          <a:r>
            <a:rPr lang="en-US" dirty="0" err="1" smtClean="0"/>
            <a:t>olduğunuzu</a:t>
          </a:r>
          <a:r>
            <a:rPr lang="en-US" dirty="0" smtClean="0"/>
            <a:t> </a:t>
          </a:r>
          <a:r>
            <a:rPr lang="en-US" dirty="0" err="1" smtClean="0"/>
            <a:t>hayal</a:t>
          </a:r>
          <a:r>
            <a:rPr lang="en-US" dirty="0" smtClean="0"/>
            <a:t> </a:t>
          </a:r>
          <a:r>
            <a:rPr lang="en-US" dirty="0" err="1" smtClean="0"/>
            <a:t>ediyorsunuz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69D50F0-107D-4DEB-ADE9-6D68562B2C7C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C7FB59B-7D35-4082-A643-58CD41E6F8AB}" type="presOf" srcId="{A3A1A164-9A30-48A1-BC7A-F97DA2DAEB4F}" destId="{9878A4AC-9637-4D5D-81F6-D2A78DA5E0B1}" srcOrd="1" destOrd="0" presId="urn:microsoft.com/office/officeart/2005/8/layout/target3"/>
    <dgm:cxn modelId="{E506A341-E256-4222-BEB4-1F6AF4E8F8DF}" type="presOf" srcId="{A3A1A164-9A30-48A1-BC7A-F97DA2DAEB4F}" destId="{94A2F810-B32D-4268-9671-85B63FEEEFEF}" srcOrd="0" destOrd="0" presId="urn:microsoft.com/office/officeart/2005/8/layout/target3"/>
    <dgm:cxn modelId="{DE2A3A76-81D6-4F37-9F56-4C22DD04985F}" type="presParOf" srcId="{3259D87D-7509-417F-AB19-1F422228504B}" destId="{96F02EF8-5DC7-48B8-90D2-A3DA91170803}" srcOrd="0" destOrd="0" presId="urn:microsoft.com/office/officeart/2005/8/layout/target3"/>
    <dgm:cxn modelId="{E8528B9B-A6D2-4351-9A48-84324BC2FBFF}" type="presParOf" srcId="{3259D87D-7509-417F-AB19-1F422228504B}" destId="{D8243531-9D3F-43F4-90F6-806227E7E4C6}" srcOrd="1" destOrd="0" presId="urn:microsoft.com/office/officeart/2005/8/layout/target3"/>
    <dgm:cxn modelId="{AE6CB614-0709-412C-8ABD-1DFA4B03AF37}" type="presParOf" srcId="{3259D87D-7509-417F-AB19-1F422228504B}" destId="{94A2F810-B32D-4268-9671-85B63FEEEFEF}" srcOrd="2" destOrd="0" presId="urn:microsoft.com/office/officeart/2005/8/layout/target3"/>
    <dgm:cxn modelId="{79C0D872-11EE-4DFC-A2C2-40BCB5753A5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16)</a:t>
          </a:r>
          <a:r>
            <a:rPr lang="en-US" dirty="0" smtClean="0"/>
            <a:t> </a:t>
          </a:r>
          <a:r>
            <a:rPr lang="en-US" dirty="0" err="1" smtClean="0"/>
            <a:t>İnternetteyken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kendinize</a:t>
          </a:r>
          <a:r>
            <a:rPr lang="en-US" dirty="0" smtClean="0"/>
            <a:t> “</a:t>
          </a:r>
          <a:r>
            <a:rPr lang="en-US" dirty="0" err="1" smtClean="0"/>
            <a:t>Birkaç</a:t>
          </a:r>
          <a:r>
            <a:rPr lang="en-US" dirty="0" smtClean="0"/>
            <a:t> </a:t>
          </a:r>
          <a:r>
            <a:rPr lang="en-US" dirty="0" err="1" smtClean="0"/>
            <a:t>dakika</a:t>
          </a:r>
          <a:r>
            <a:rPr lang="en-US" dirty="0" smtClean="0"/>
            <a:t> </a:t>
          </a:r>
          <a:r>
            <a:rPr lang="en-US" dirty="0" err="1" smtClean="0"/>
            <a:t>daha</a:t>
          </a:r>
          <a:r>
            <a:rPr lang="en-US" dirty="0" smtClean="0"/>
            <a:t>!” </a:t>
          </a:r>
          <a:r>
            <a:rPr lang="en-US" dirty="0" err="1" smtClean="0"/>
            <a:t>derken</a:t>
          </a:r>
          <a:r>
            <a:rPr lang="en-US" dirty="0" smtClean="0"/>
            <a:t> </a:t>
          </a:r>
          <a:r>
            <a:rPr lang="en-US" dirty="0" err="1" smtClean="0"/>
            <a:t>buluyorsunuz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72ABB5C-66D6-4AAB-B8DE-C54287B1AD3D}" type="presOf" srcId="{A3A1A164-9A30-48A1-BC7A-F97DA2DAEB4F}" destId="{94A2F810-B32D-4268-9671-85B63FEEEFEF}" srcOrd="0" destOrd="0" presId="urn:microsoft.com/office/officeart/2005/8/layout/target3"/>
    <dgm:cxn modelId="{9206AEAF-B893-41F4-ACC1-73600C58E30C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5A03894-FBA5-4644-B3D8-695086E2FC0E}" type="presOf" srcId="{A3A1A164-9A30-48A1-BC7A-F97DA2DAEB4F}" destId="{9878A4AC-9637-4D5D-81F6-D2A78DA5E0B1}" srcOrd="1" destOrd="0" presId="urn:microsoft.com/office/officeart/2005/8/layout/target3"/>
    <dgm:cxn modelId="{9BB6E2BE-7111-4F29-8269-0B59D5E60016}" type="presParOf" srcId="{3259D87D-7509-417F-AB19-1F422228504B}" destId="{96F02EF8-5DC7-48B8-90D2-A3DA91170803}" srcOrd="0" destOrd="0" presId="urn:microsoft.com/office/officeart/2005/8/layout/target3"/>
    <dgm:cxn modelId="{2FA6784C-2A1A-46A3-924B-4FC698FF34FE}" type="presParOf" srcId="{3259D87D-7509-417F-AB19-1F422228504B}" destId="{D8243531-9D3F-43F4-90F6-806227E7E4C6}" srcOrd="1" destOrd="0" presId="urn:microsoft.com/office/officeart/2005/8/layout/target3"/>
    <dgm:cxn modelId="{C492DA1F-47CB-406C-ABB5-5D737166D53A}" type="presParOf" srcId="{3259D87D-7509-417F-AB19-1F422228504B}" destId="{94A2F810-B32D-4268-9671-85B63FEEEFEF}" srcOrd="2" destOrd="0" presId="urn:microsoft.com/office/officeart/2005/8/layout/target3"/>
    <dgm:cxn modelId="{EBCC7C55-33D6-4715-8619-4397EF330F9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17)</a:t>
          </a:r>
          <a:r>
            <a:rPr lang="en-US" dirty="0" smtClean="0"/>
            <a:t> </a:t>
          </a:r>
          <a:r>
            <a:rPr lang="en-US" dirty="0" err="1" smtClean="0"/>
            <a:t>İnternette</a:t>
          </a:r>
          <a:r>
            <a:rPr lang="en-US" dirty="0" smtClean="0"/>
            <a:t> </a:t>
          </a:r>
          <a:r>
            <a:rPr lang="en-US" dirty="0" err="1" smtClean="0"/>
            <a:t>geçirdiğiniz</a:t>
          </a:r>
          <a:r>
            <a:rPr lang="en-US" dirty="0" smtClean="0"/>
            <a:t> </a:t>
          </a:r>
          <a:r>
            <a:rPr lang="en-US" dirty="0" err="1" smtClean="0"/>
            <a:t>vakti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azaltmaya</a:t>
          </a:r>
          <a:r>
            <a:rPr lang="en-US" dirty="0" smtClean="0"/>
            <a:t> </a:t>
          </a:r>
          <a:r>
            <a:rPr lang="en-US" dirty="0" err="1" smtClean="0"/>
            <a:t>çalışıyor</a:t>
          </a:r>
          <a:r>
            <a:rPr lang="en-US" dirty="0" smtClean="0"/>
            <a:t> </a:t>
          </a:r>
          <a:r>
            <a:rPr lang="en-US" dirty="0" err="1" smtClean="0"/>
            <a:t>ancak</a:t>
          </a:r>
          <a:r>
            <a:rPr lang="en-US" dirty="0" smtClean="0"/>
            <a:t> </a:t>
          </a:r>
          <a:r>
            <a:rPr lang="en-US" dirty="0" err="1" smtClean="0"/>
            <a:t>başarılı</a:t>
          </a:r>
          <a:r>
            <a:rPr lang="en-US" dirty="0" smtClean="0"/>
            <a:t> </a:t>
          </a:r>
          <a:r>
            <a:rPr lang="en-US" dirty="0" err="1" smtClean="0"/>
            <a:t>olamıyorsunuz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34DF5F22-21EE-4071-8415-2DA9973364A7}" type="presOf" srcId="{A3A1A164-9A30-48A1-BC7A-F97DA2DAEB4F}" destId="{9878A4AC-9637-4D5D-81F6-D2A78DA5E0B1}" srcOrd="1" destOrd="0" presId="urn:microsoft.com/office/officeart/2005/8/layout/target3"/>
    <dgm:cxn modelId="{E2603782-BA5A-4096-85C0-7FAA03865C4D}" type="presOf" srcId="{A3A1A164-9A30-48A1-BC7A-F97DA2DAEB4F}" destId="{94A2F810-B32D-4268-9671-85B63FEEEFEF}" srcOrd="0" destOrd="0" presId="urn:microsoft.com/office/officeart/2005/8/layout/target3"/>
    <dgm:cxn modelId="{D5F2A943-8DE1-4A73-8FC8-7D5D610E392A}" type="presOf" srcId="{2D318D19-66A0-4865-BA09-96114A896C75}" destId="{3259D87D-7509-417F-AB19-1F422228504B}" srcOrd="0" destOrd="0" presId="urn:microsoft.com/office/officeart/2005/8/layout/target3"/>
    <dgm:cxn modelId="{09477B5F-5DA1-49DE-91E6-06B688A0A5C6}" type="presParOf" srcId="{3259D87D-7509-417F-AB19-1F422228504B}" destId="{96F02EF8-5DC7-48B8-90D2-A3DA91170803}" srcOrd="0" destOrd="0" presId="urn:microsoft.com/office/officeart/2005/8/layout/target3"/>
    <dgm:cxn modelId="{9A9DE0A6-C5D2-4B1F-A955-FF6D8B5092C3}" type="presParOf" srcId="{3259D87D-7509-417F-AB19-1F422228504B}" destId="{D8243531-9D3F-43F4-90F6-806227E7E4C6}" srcOrd="1" destOrd="0" presId="urn:microsoft.com/office/officeart/2005/8/layout/target3"/>
    <dgm:cxn modelId="{7ED35ADD-AAD9-45C0-B219-1FCD3F1540B3}" type="presParOf" srcId="{3259D87D-7509-417F-AB19-1F422228504B}" destId="{94A2F810-B32D-4268-9671-85B63FEEEFEF}" srcOrd="2" destOrd="0" presId="urn:microsoft.com/office/officeart/2005/8/layout/target3"/>
    <dgm:cxn modelId="{2EA16A39-7B15-42D3-8854-907C2ECE7B2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18)</a:t>
          </a:r>
          <a:r>
            <a:rPr lang="en-US" dirty="0" smtClean="0"/>
            <a:t> </a:t>
          </a:r>
          <a:r>
            <a:rPr lang="en-US" dirty="0" err="1" smtClean="0"/>
            <a:t>İnternette</a:t>
          </a:r>
          <a:r>
            <a:rPr lang="en-US" dirty="0" smtClean="0"/>
            <a:t> ne </a:t>
          </a:r>
          <a:r>
            <a:rPr lang="en-US" dirty="0" err="1" smtClean="0"/>
            <a:t>kadar</a:t>
          </a:r>
          <a:r>
            <a:rPr lang="en-US" dirty="0" smtClean="0"/>
            <a:t> </a:t>
          </a:r>
          <a:r>
            <a:rPr lang="en-US" dirty="0" err="1" smtClean="0"/>
            <a:t>kaldığınızı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saklamaya</a:t>
          </a:r>
          <a:r>
            <a:rPr lang="en-US" dirty="0" smtClean="0"/>
            <a:t> </a:t>
          </a:r>
          <a:r>
            <a:rPr lang="en-US" dirty="0" err="1" smtClean="0"/>
            <a:t>çalışıyorsunuz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5AEE2A43-A0DA-4EB8-A814-6288C8839822}" type="presOf" srcId="{A3A1A164-9A30-48A1-BC7A-F97DA2DAEB4F}" destId="{94A2F810-B32D-4268-9671-85B63FEEEFEF}" srcOrd="0" destOrd="0" presId="urn:microsoft.com/office/officeart/2005/8/layout/target3"/>
    <dgm:cxn modelId="{F7CD93FA-1A7D-4133-9053-9C174477F451}" type="presOf" srcId="{A3A1A164-9A30-48A1-BC7A-F97DA2DAEB4F}" destId="{9878A4AC-9637-4D5D-81F6-D2A78DA5E0B1}" srcOrd="1" destOrd="0" presId="urn:microsoft.com/office/officeart/2005/8/layout/target3"/>
    <dgm:cxn modelId="{7733B07B-B85B-4E1A-B050-DDC432225435}" type="presOf" srcId="{2D318D19-66A0-4865-BA09-96114A896C75}" destId="{3259D87D-7509-417F-AB19-1F422228504B}" srcOrd="0" destOrd="0" presId="urn:microsoft.com/office/officeart/2005/8/layout/target3"/>
    <dgm:cxn modelId="{B5965DBF-B882-469E-9A4E-3F3BAAA1BC74}" type="presParOf" srcId="{3259D87D-7509-417F-AB19-1F422228504B}" destId="{96F02EF8-5DC7-48B8-90D2-A3DA91170803}" srcOrd="0" destOrd="0" presId="urn:microsoft.com/office/officeart/2005/8/layout/target3"/>
    <dgm:cxn modelId="{9645DB9B-39D4-4D2A-B257-5A92BA588924}" type="presParOf" srcId="{3259D87D-7509-417F-AB19-1F422228504B}" destId="{D8243531-9D3F-43F4-90F6-806227E7E4C6}" srcOrd="1" destOrd="0" presId="urn:microsoft.com/office/officeart/2005/8/layout/target3"/>
    <dgm:cxn modelId="{5C8BE12E-AAC7-4BD8-B1A3-67C51949CD13}" type="presParOf" srcId="{3259D87D-7509-417F-AB19-1F422228504B}" destId="{94A2F810-B32D-4268-9671-85B63FEEEFEF}" srcOrd="2" destOrd="0" presId="urn:microsoft.com/office/officeart/2005/8/layout/target3"/>
    <dgm:cxn modelId="{65695AB2-BF76-459B-B5C2-0BBE42FFE97E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19)</a:t>
          </a:r>
          <a:r>
            <a:rPr lang="en-US" dirty="0" smtClean="0"/>
            <a:t> </a:t>
          </a:r>
          <a:r>
            <a:rPr lang="en-US" dirty="0" err="1" smtClean="0"/>
            <a:t>Arkadaşlarınızla</a:t>
          </a:r>
          <a:r>
            <a:rPr lang="en-US" dirty="0" smtClean="0"/>
            <a:t> </a:t>
          </a:r>
          <a:r>
            <a:rPr lang="en-US" dirty="0" err="1" smtClean="0"/>
            <a:t>dışarı</a:t>
          </a:r>
          <a:r>
            <a:rPr lang="en-US" dirty="0" smtClean="0"/>
            <a:t> </a:t>
          </a:r>
          <a:r>
            <a:rPr lang="en-US" dirty="0" err="1" smtClean="0"/>
            <a:t>gitmek</a:t>
          </a:r>
          <a:r>
            <a:rPr lang="en-US" dirty="0" smtClean="0"/>
            <a:t> </a:t>
          </a:r>
          <a:r>
            <a:rPr lang="en-US" dirty="0" err="1" smtClean="0"/>
            <a:t>yerine</a:t>
          </a:r>
          <a:r>
            <a:rPr lang="en-US" dirty="0" smtClean="0"/>
            <a:t> </a:t>
          </a:r>
          <a:r>
            <a:rPr lang="en-US" dirty="0" err="1" smtClean="0"/>
            <a:t>internette</a:t>
          </a:r>
          <a:r>
            <a:rPr lang="en-US" dirty="0" smtClean="0"/>
            <a:t> </a:t>
          </a:r>
          <a:r>
            <a:rPr lang="en-US" dirty="0" err="1" smtClean="0"/>
            <a:t>kalmayı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tercih</a:t>
          </a:r>
          <a:r>
            <a:rPr lang="en-US" dirty="0" smtClean="0"/>
            <a:t> </a:t>
          </a:r>
          <a:r>
            <a:rPr lang="en-US" dirty="0" err="1" smtClean="0"/>
            <a:t>ediyorsunuz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8E32D70-6CF4-4698-831B-AF8197C6B9E1}" type="presOf" srcId="{A3A1A164-9A30-48A1-BC7A-F97DA2DAEB4F}" destId="{94A2F810-B32D-4268-9671-85B63FEEEFEF}" srcOrd="0" destOrd="0" presId="urn:microsoft.com/office/officeart/2005/8/layout/target3"/>
    <dgm:cxn modelId="{89B7FAF3-50D9-45B6-9050-B2AB858CFE29}" type="presOf" srcId="{A3A1A164-9A30-48A1-BC7A-F97DA2DAEB4F}" destId="{9878A4AC-9637-4D5D-81F6-D2A78DA5E0B1}" srcOrd="1" destOrd="0" presId="urn:microsoft.com/office/officeart/2005/8/layout/target3"/>
    <dgm:cxn modelId="{B22F9239-E848-4458-8578-C8C7D6F697CB}" type="presOf" srcId="{2D318D19-66A0-4865-BA09-96114A896C75}" destId="{3259D87D-7509-417F-AB19-1F422228504B}" srcOrd="0" destOrd="0" presId="urn:microsoft.com/office/officeart/2005/8/layout/target3"/>
    <dgm:cxn modelId="{D539EEF5-0BF1-48BA-8492-FFA771BEE052}" type="presParOf" srcId="{3259D87D-7509-417F-AB19-1F422228504B}" destId="{96F02EF8-5DC7-48B8-90D2-A3DA91170803}" srcOrd="0" destOrd="0" presId="urn:microsoft.com/office/officeart/2005/8/layout/target3"/>
    <dgm:cxn modelId="{120B5189-823D-4491-A8A8-3B18FC3D085A}" type="presParOf" srcId="{3259D87D-7509-417F-AB19-1F422228504B}" destId="{D8243531-9D3F-43F4-90F6-806227E7E4C6}" srcOrd="1" destOrd="0" presId="urn:microsoft.com/office/officeart/2005/8/layout/target3"/>
    <dgm:cxn modelId="{C25FB1FC-5FDD-4B51-8963-31D0F0975975}" type="presParOf" srcId="{3259D87D-7509-417F-AB19-1F422228504B}" destId="{94A2F810-B32D-4268-9671-85B63FEEEFEF}" srcOrd="2" destOrd="0" presId="urn:microsoft.com/office/officeart/2005/8/layout/target3"/>
    <dgm:cxn modelId="{AA24CC59-C914-49B5-967E-114A049A51E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2)</a:t>
          </a:r>
          <a:r>
            <a:rPr lang="en-US" dirty="0" smtClean="0"/>
            <a:t> </a:t>
          </a:r>
          <a:r>
            <a:rPr lang="en-US" dirty="0" err="1" smtClean="0"/>
            <a:t>Daha</a:t>
          </a:r>
          <a:r>
            <a:rPr lang="en-US" dirty="0" smtClean="0"/>
            <a:t> </a:t>
          </a:r>
          <a:r>
            <a:rPr lang="en-US" dirty="0" err="1" smtClean="0"/>
            <a:t>fazla</a:t>
          </a:r>
          <a:r>
            <a:rPr lang="en-US" dirty="0" smtClean="0"/>
            <a:t> </a:t>
          </a:r>
          <a:r>
            <a:rPr lang="en-US" dirty="0" err="1" smtClean="0"/>
            <a:t>internette</a:t>
          </a:r>
          <a:r>
            <a:rPr lang="en-US" dirty="0" smtClean="0"/>
            <a:t> </a:t>
          </a:r>
          <a:r>
            <a:rPr lang="en-US" dirty="0" err="1" smtClean="0"/>
            <a:t>kalmak</a:t>
          </a:r>
          <a:r>
            <a:rPr lang="en-US" dirty="0" smtClean="0"/>
            <a:t> </a:t>
          </a:r>
          <a:r>
            <a:rPr lang="en-US" dirty="0" err="1" smtClean="0"/>
            <a:t>için</a:t>
          </a:r>
          <a:r>
            <a:rPr lang="en-US" dirty="0" smtClean="0"/>
            <a:t> </a:t>
          </a:r>
          <a:r>
            <a:rPr lang="en-US" dirty="0" err="1" smtClean="0"/>
            <a:t>evdeki</a:t>
          </a:r>
          <a:r>
            <a:rPr lang="en-US" dirty="0" smtClean="0"/>
            <a:t> </a:t>
          </a:r>
          <a:r>
            <a:rPr lang="en-US" dirty="0" err="1" smtClean="0"/>
            <a:t>sorumluluklarınızı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ihmal</a:t>
          </a:r>
          <a:r>
            <a:rPr lang="en-US" dirty="0" smtClean="0"/>
            <a:t> </a:t>
          </a:r>
          <a:r>
            <a:rPr lang="en-US" dirty="0" err="1" smtClean="0"/>
            <a:t>ediyorsunuz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9BACE31-AC93-46AD-96FF-BA3EB2AF72C6}" type="presOf" srcId="{A3A1A164-9A30-48A1-BC7A-F97DA2DAEB4F}" destId="{94A2F810-B32D-4268-9671-85B63FEEEFEF}" srcOrd="0" destOrd="0" presId="urn:microsoft.com/office/officeart/2005/8/layout/target3"/>
    <dgm:cxn modelId="{1D115B47-BA33-4BE0-996A-AF6175FC6FCC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0413EC83-08E7-4D65-B2E0-530E78D2ABFB}" type="presOf" srcId="{A3A1A164-9A30-48A1-BC7A-F97DA2DAEB4F}" destId="{9878A4AC-9637-4D5D-81F6-D2A78DA5E0B1}" srcOrd="1" destOrd="0" presId="urn:microsoft.com/office/officeart/2005/8/layout/target3"/>
    <dgm:cxn modelId="{E2A0F492-275F-46BF-AD56-97059BAA9856}" type="presParOf" srcId="{3259D87D-7509-417F-AB19-1F422228504B}" destId="{96F02EF8-5DC7-48B8-90D2-A3DA91170803}" srcOrd="0" destOrd="0" presId="urn:microsoft.com/office/officeart/2005/8/layout/target3"/>
    <dgm:cxn modelId="{7D4E51E6-B3A9-47FF-AC2C-3FFA3F398126}" type="presParOf" srcId="{3259D87D-7509-417F-AB19-1F422228504B}" destId="{D8243531-9D3F-43F4-90F6-806227E7E4C6}" srcOrd="1" destOrd="0" presId="urn:microsoft.com/office/officeart/2005/8/layout/target3"/>
    <dgm:cxn modelId="{33326927-50B9-4311-AE8D-938625E6332A}" type="presParOf" srcId="{3259D87D-7509-417F-AB19-1F422228504B}" destId="{94A2F810-B32D-4268-9671-85B63FEEEFEF}" srcOrd="2" destOrd="0" presId="urn:microsoft.com/office/officeart/2005/8/layout/target3"/>
    <dgm:cxn modelId="{76D462A5-E3BC-40CA-A55B-AD2AA9524EC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20) </a:t>
          </a:r>
          <a:r>
            <a:rPr lang="en-US" dirty="0" smtClean="0"/>
            <a:t>İnternet </a:t>
          </a:r>
          <a:r>
            <a:rPr lang="en-US" dirty="0" err="1" smtClean="0"/>
            <a:t>kullanmadığınız</a:t>
          </a:r>
          <a:r>
            <a:rPr lang="en-US" dirty="0" smtClean="0"/>
            <a:t> zaman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depresif</a:t>
          </a:r>
          <a:r>
            <a:rPr lang="en-US" dirty="0" smtClean="0"/>
            <a:t>, </a:t>
          </a:r>
          <a:r>
            <a:rPr lang="en-US" dirty="0" err="1" smtClean="0"/>
            <a:t>huysuz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kaygılı</a:t>
          </a:r>
          <a:r>
            <a:rPr lang="en-US" dirty="0" smtClean="0"/>
            <a:t> </a:t>
          </a:r>
          <a:r>
            <a:rPr lang="en-US" dirty="0" err="1" smtClean="0"/>
            <a:t>oluyor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internet </a:t>
          </a:r>
          <a:r>
            <a:rPr lang="en-US" dirty="0" err="1" smtClean="0"/>
            <a:t>kullandığınızda</a:t>
          </a:r>
          <a:r>
            <a:rPr lang="en-US" dirty="0" smtClean="0"/>
            <a:t> </a:t>
          </a:r>
          <a:r>
            <a:rPr lang="en-US" dirty="0" err="1" smtClean="0"/>
            <a:t>geçtiğini</a:t>
          </a:r>
          <a:r>
            <a:rPr lang="en-US" dirty="0" smtClean="0"/>
            <a:t> </a:t>
          </a:r>
          <a:r>
            <a:rPr lang="en-US" dirty="0" err="1" smtClean="0"/>
            <a:t>hissediyorsunuz</a:t>
          </a:r>
          <a:r>
            <a:rPr lang="tr-TR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EA3A445-AE12-42B1-86D8-FC2D62E27F3A}" type="presOf" srcId="{2D318D19-66A0-4865-BA09-96114A896C75}" destId="{3259D87D-7509-417F-AB19-1F422228504B}" srcOrd="0" destOrd="0" presId="urn:microsoft.com/office/officeart/2005/8/layout/target3"/>
    <dgm:cxn modelId="{67E0C370-B2DF-40C7-A075-BC39005249FF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D352E850-638B-40D4-84CF-9E9C54C03154}" type="presOf" srcId="{A3A1A164-9A30-48A1-BC7A-F97DA2DAEB4F}" destId="{94A2F810-B32D-4268-9671-85B63FEEEFEF}" srcOrd="0" destOrd="0" presId="urn:microsoft.com/office/officeart/2005/8/layout/target3"/>
    <dgm:cxn modelId="{AC9404C4-B0BF-4DD4-895A-3AA536FD9E3D}" type="presParOf" srcId="{3259D87D-7509-417F-AB19-1F422228504B}" destId="{96F02EF8-5DC7-48B8-90D2-A3DA91170803}" srcOrd="0" destOrd="0" presId="urn:microsoft.com/office/officeart/2005/8/layout/target3"/>
    <dgm:cxn modelId="{5C40B8F2-9A13-453A-9542-5456C8BC70F7}" type="presParOf" srcId="{3259D87D-7509-417F-AB19-1F422228504B}" destId="{D8243531-9D3F-43F4-90F6-806227E7E4C6}" srcOrd="1" destOrd="0" presId="urn:microsoft.com/office/officeart/2005/8/layout/target3"/>
    <dgm:cxn modelId="{6C4F525B-F8E5-4D64-A3FC-860F5DBE2035}" type="presParOf" srcId="{3259D87D-7509-417F-AB19-1F422228504B}" destId="{94A2F810-B32D-4268-9671-85B63FEEEFEF}" srcOrd="2" destOrd="0" presId="urn:microsoft.com/office/officeart/2005/8/layout/target3"/>
    <dgm:cxn modelId="{4A30FBCA-D246-4047-A367-F13DF8EEB12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C537456-099F-410A-AA68-D48EC8121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97CF4-17C8-4617-8717-0DDF4EE10BF6}">
      <dgm:prSet phldrT="[Text]"/>
      <dgm:spPr/>
      <dgm:t>
        <a:bodyPr/>
        <a:lstStyle/>
        <a:p>
          <a:r>
            <a:rPr lang="tr-TR" b="1" dirty="0" smtClean="0"/>
            <a:t>20- 49 </a:t>
          </a:r>
          <a:br>
            <a:rPr lang="tr-TR" b="1" dirty="0" smtClean="0"/>
          </a:br>
          <a:r>
            <a:rPr lang="tr-TR" b="1" dirty="0" smtClean="0"/>
            <a:t>arası puan</a:t>
          </a:r>
          <a:endParaRPr lang="en-US" dirty="0"/>
        </a:p>
      </dgm:t>
    </dgm:pt>
    <dgm:pt modelId="{404BBFFB-DC22-4BC7-B9F5-E63D26E8037D}" type="parTrans" cxnId="{9B503967-4219-4CAA-B2D4-E5087AF26AA1}">
      <dgm:prSet/>
      <dgm:spPr/>
      <dgm:t>
        <a:bodyPr/>
        <a:lstStyle/>
        <a:p>
          <a:endParaRPr lang="en-US"/>
        </a:p>
      </dgm:t>
    </dgm:pt>
    <dgm:pt modelId="{450A9E38-6937-4943-9C7A-25995C47FB19}" type="sibTrans" cxnId="{9B503967-4219-4CAA-B2D4-E5087AF26AA1}">
      <dgm:prSet/>
      <dgm:spPr/>
      <dgm:t>
        <a:bodyPr/>
        <a:lstStyle/>
        <a:p>
          <a:endParaRPr lang="en-US"/>
        </a:p>
      </dgm:t>
    </dgm:pt>
    <dgm:pt modelId="{883847EC-2BF8-4DA4-97B5-E666D539CC69}">
      <dgm:prSet phldrT="[Text]"/>
      <dgm:spPr/>
      <dgm:t>
        <a:bodyPr anchor="ctr"/>
        <a:lstStyle/>
        <a:p>
          <a:r>
            <a:rPr lang="tr-TR" dirty="0" smtClean="0"/>
            <a:t>Ortalama bir internet kullanıcısısınız. Bazen internette biraz fazla kalabiliyor ancak kullanımınızı genel olarak kontrol edebiliyorsunuz.</a:t>
          </a:r>
          <a:endParaRPr lang="en-US" dirty="0"/>
        </a:p>
      </dgm:t>
    </dgm:pt>
    <dgm:pt modelId="{28B2BD97-7327-408B-AC5E-142EBF0C1AA4}" type="parTrans" cxnId="{2541E7E4-69D7-43C6-8F4C-8A5208A49249}">
      <dgm:prSet/>
      <dgm:spPr/>
      <dgm:t>
        <a:bodyPr/>
        <a:lstStyle/>
        <a:p>
          <a:endParaRPr lang="en-US"/>
        </a:p>
      </dgm:t>
    </dgm:pt>
    <dgm:pt modelId="{8CDE270B-C1FB-44EF-9746-25AD95517777}" type="sibTrans" cxnId="{2541E7E4-69D7-43C6-8F4C-8A5208A49249}">
      <dgm:prSet/>
      <dgm:spPr/>
      <dgm:t>
        <a:bodyPr/>
        <a:lstStyle/>
        <a:p>
          <a:endParaRPr lang="en-US"/>
        </a:p>
      </dgm:t>
    </dgm:pt>
    <dgm:pt modelId="{2FE5D349-00E9-4143-9BDC-985BF67A2115}">
      <dgm:prSet phldrT="[Text]"/>
      <dgm:spPr/>
      <dgm:t>
        <a:bodyPr/>
        <a:lstStyle/>
        <a:p>
          <a:r>
            <a:rPr lang="tr-TR" b="1" dirty="0" smtClean="0"/>
            <a:t>50-79 arası puan</a:t>
          </a:r>
          <a:endParaRPr lang="en-US" dirty="0"/>
        </a:p>
      </dgm:t>
    </dgm:pt>
    <dgm:pt modelId="{C47F0077-DB82-4AAD-A234-FED706796B6F}" type="parTrans" cxnId="{879E4C73-CB5A-4903-8146-3FBFE42C17D0}">
      <dgm:prSet/>
      <dgm:spPr/>
      <dgm:t>
        <a:bodyPr/>
        <a:lstStyle/>
        <a:p>
          <a:endParaRPr lang="en-US"/>
        </a:p>
      </dgm:t>
    </dgm:pt>
    <dgm:pt modelId="{E83A0C75-33E1-402B-8992-5A738CA951FF}" type="sibTrans" cxnId="{879E4C73-CB5A-4903-8146-3FBFE42C17D0}">
      <dgm:prSet/>
      <dgm:spPr/>
      <dgm:t>
        <a:bodyPr/>
        <a:lstStyle/>
        <a:p>
          <a:endParaRPr lang="en-US"/>
        </a:p>
      </dgm:t>
    </dgm:pt>
    <dgm:pt modelId="{AAAC4660-D1FF-4B12-8DDC-C5C11D61AD5E}">
      <dgm:prSet phldrT="[Text]"/>
      <dgm:spPr/>
      <dgm:t>
        <a:bodyPr anchor="ctr"/>
        <a:lstStyle/>
        <a:p>
          <a:r>
            <a:rPr lang="tr-TR" dirty="0" smtClean="0"/>
            <a:t>İnternet sebebiyle zaman zaman veya sık sık problem yaşıyorsunuz. İnternet kullanımının hayatınız üzerindeki tam etkisini ciddi şekilde değerlendirmelisiniz.</a:t>
          </a:r>
          <a:endParaRPr lang="en-US" dirty="0"/>
        </a:p>
      </dgm:t>
    </dgm:pt>
    <dgm:pt modelId="{BA328443-E15B-48F8-BB53-D9983F36B039}" type="parTrans" cxnId="{6FEDAA95-610E-4981-9B3C-90B311908D31}">
      <dgm:prSet/>
      <dgm:spPr/>
      <dgm:t>
        <a:bodyPr/>
        <a:lstStyle/>
        <a:p>
          <a:endParaRPr lang="en-US"/>
        </a:p>
      </dgm:t>
    </dgm:pt>
    <dgm:pt modelId="{231A654B-9252-46C4-8CEF-54E3B57D08DB}" type="sibTrans" cxnId="{6FEDAA95-610E-4981-9B3C-90B311908D31}">
      <dgm:prSet/>
      <dgm:spPr/>
      <dgm:t>
        <a:bodyPr/>
        <a:lstStyle/>
        <a:p>
          <a:endParaRPr lang="en-US"/>
        </a:p>
      </dgm:t>
    </dgm:pt>
    <dgm:pt modelId="{8259002B-6F85-4603-BCBB-C984C7D0F9C3}">
      <dgm:prSet phldrT="[Text]"/>
      <dgm:spPr/>
      <dgm:t>
        <a:bodyPr/>
        <a:lstStyle/>
        <a:p>
          <a:r>
            <a:rPr lang="tr-TR" b="1" dirty="0" smtClean="0"/>
            <a:t>80-100 arası puan</a:t>
          </a:r>
          <a:endParaRPr lang="en-US" dirty="0"/>
        </a:p>
      </dgm:t>
    </dgm:pt>
    <dgm:pt modelId="{F2C00317-F20F-43A7-987A-0081802106A3}" type="parTrans" cxnId="{638BA8BC-9E22-40B3-8610-DAF8DAF76D58}">
      <dgm:prSet/>
      <dgm:spPr/>
      <dgm:t>
        <a:bodyPr/>
        <a:lstStyle/>
        <a:p>
          <a:endParaRPr lang="en-US"/>
        </a:p>
      </dgm:t>
    </dgm:pt>
    <dgm:pt modelId="{6F774811-BF26-40C3-AB1B-5750E7865820}" type="sibTrans" cxnId="{638BA8BC-9E22-40B3-8610-DAF8DAF76D58}">
      <dgm:prSet/>
      <dgm:spPr/>
      <dgm:t>
        <a:bodyPr/>
        <a:lstStyle/>
        <a:p>
          <a:endParaRPr lang="en-US"/>
        </a:p>
      </dgm:t>
    </dgm:pt>
    <dgm:pt modelId="{0E028B37-21EA-47D0-8235-53AA47897F3E}">
      <dgm:prSet phldrT="[Text]"/>
      <dgm:spPr/>
      <dgm:t>
        <a:bodyPr anchor="ctr"/>
        <a:lstStyle/>
        <a:p>
          <a:r>
            <a:rPr lang="tr-TR" dirty="0" smtClean="0"/>
            <a:t>İnternet kullanımınız hayatınızda önemli problemlere sebep oluyor. İnternetin hayatınız üzerindeki etkisini değerlendirmeli ve internet kullanmanıza sebep olan problemleri tespit etmelisiniz.</a:t>
          </a:r>
          <a:endParaRPr lang="en-US" dirty="0"/>
        </a:p>
      </dgm:t>
    </dgm:pt>
    <dgm:pt modelId="{9EB7419C-1159-482E-8EFF-AA20971F6CCB}" type="parTrans" cxnId="{9E5F27AD-D164-4E24-9CD4-753E8CC23D8F}">
      <dgm:prSet/>
      <dgm:spPr/>
      <dgm:t>
        <a:bodyPr/>
        <a:lstStyle/>
        <a:p>
          <a:endParaRPr lang="en-US"/>
        </a:p>
      </dgm:t>
    </dgm:pt>
    <dgm:pt modelId="{5B88A7CC-9E79-4A94-81FC-6E77242BC566}" type="sibTrans" cxnId="{9E5F27AD-D164-4E24-9CD4-753E8CC23D8F}">
      <dgm:prSet/>
      <dgm:spPr/>
      <dgm:t>
        <a:bodyPr/>
        <a:lstStyle/>
        <a:p>
          <a:endParaRPr lang="en-US"/>
        </a:p>
      </dgm:t>
    </dgm:pt>
    <dgm:pt modelId="{E16E4C30-C637-454A-80AB-5A7511D758F7}" type="pres">
      <dgm:prSet presAssocID="{0C537456-099F-410A-AA68-D48EC8121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8B44F2-FCB2-4031-B466-404548E071E1}" type="pres">
      <dgm:prSet presAssocID="{C3197CF4-17C8-4617-8717-0DDF4EE10BF6}" presName="linNode" presStyleCnt="0"/>
      <dgm:spPr/>
    </dgm:pt>
    <dgm:pt modelId="{6277F732-27AE-4406-B7D2-35FB74D207AF}" type="pres">
      <dgm:prSet presAssocID="{C3197CF4-17C8-4617-8717-0DDF4EE10BF6}" presName="parentShp" presStyleLbl="node1" presStyleIdx="0" presStyleCnt="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3023C-3D5B-4CA6-A07C-054BE3F6C5DD}" type="pres">
      <dgm:prSet presAssocID="{C3197CF4-17C8-4617-8717-0DDF4EE10BF6}" presName="childShp" presStyleLbl="bgAccFollowNode1" presStyleIdx="0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31409-1941-44D6-8928-ED9E1375E547}" type="pres">
      <dgm:prSet presAssocID="{450A9E38-6937-4943-9C7A-25995C47FB19}" presName="spacing" presStyleCnt="0"/>
      <dgm:spPr/>
    </dgm:pt>
    <dgm:pt modelId="{4734B0C9-56C6-4475-9644-AB21B335C2C7}" type="pres">
      <dgm:prSet presAssocID="{2FE5D349-00E9-4143-9BDC-985BF67A2115}" presName="linNode" presStyleCnt="0"/>
      <dgm:spPr/>
    </dgm:pt>
    <dgm:pt modelId="{920798AC-E4C8-4562-A4FC-CD0FB033E9F5}" type="pres">
      <dgm:prSet presAssocID="{2FE5D349-00E9-4143-9BDC-985BF67A2115}" presName="parentShp" presStyleLbl="node1" presStyleIdx="1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0EAA-FCA0-4A42-AC36-91A9275B5B74}" type="pres">
      <dgm:prSet presAssocID="{2FE5D349-00E9-4143-9BDC-985BF67A2115}" presName="childShp" presStyleLbl="bgAccFollowNode1" presStyleIdx="1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02704-8AC2-4137-8F36-70F3EE6E70B3}" type="pres">
      <dgm:prSet presAssocID="{E83A0C75-33E1-402B-8992-5A738CA951FF}" presName="spacing" presStyleCnt="0"/>
      <dgm:spPr/>
    </dgm:pt>
    <dgm:pt modelId="{32212767-F5AA-4426-9551-15D06A5166B3}" type="pres">
      <dgm:prSet presAssocID="{8259002B-6F85-4603-BCBB-C984C7D0F9C3}" presName="linNode" presStyleCnt="0"/>
      <dgm:spPr/>
    </dgm:pt>
    <dgm:pt modelId="{66E24D00-E559-43B8-8E54-AC77A5918191}" type="pres">
      <dgm:prSet presAssocID="{8259002B-6F85-4603-BCBB-C984C7D0F9C3}" presName="parentShp" presStyleLbl="node1" presStyleIdx="2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F268-5ADC-45E9-BC85-1540833FAAD2}" type="pres">
      <dgm:prSet presAssocID="{8259002B-6F85-4603-BCBB-C984C7D0F9C3}" presName="childShp" presStyleLbl="bgAccFollowNode1" presStyleIdx="2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06D2F-67B6-4AE5-AA7E-1B42F99A7E00}" type="presOf" srcId="{8259002B-6F85-4603-BCBB-C984C7D0F9C3}" destId="{66E24D00-E559-43B8-8E54-AC77A5918191}" srcOrd="0" destOrd="0" presId="urn:microsoft.com/office/officeart/2005/8/layout/vList6"/>
    <dgm:cxn modelId="{01443368-B862-4A11-A4D1-DEE840C7510A}" type="presOf" srcId="{AAAC4660-D1FF-4B12-8DDC-C5C11D61AD5E}" destId="{7C420EAA-FCA0-4A42-AC36-91A9275B5B74}" srcOrd="0" destOrd="0" presId="urn:microsoft.com/office/officeart/2005/8/layout/vList6"/>
    <dgm:cxn modelId="{9E5F27AD-D164-4E24-9CD4-753E8CC23D8F}" srcId="{8259002B-6F85-4603-BCBB-C984C7D0F9C3}" destId="{0E028B37-21EA-47D0-8235-53AA47897F3E}" srcOrd="0" destOrd="0" parTransId="{9EB7419C-1159-482E-8EFF-AA20971F6CCB}" sibTransId="{5B88A7CC-9E79-4A94-81FC-6E77242BC566}"/>
    <dgm:cxn modelId="{365DAE31-D46F-4004-8C4D-9337E28A17EB}" type="presOf" srcId="{2FE5D349-00E9-4143-9BDC-985BF67A2115}" destId="{920798AC-E4C8-4562-A4FC-CD0FB033E9F5}" srcOrd="0" destOrd="0" presId="urn:microsoft.com/office/officeart/2005/8/layout/vList6"/>
    <dgm:cxn modelId="{879E4C73-CB5A-4903-8146-3FBFE42C17D0}" srcId="{0C537456-099F-410A-AA68-D48EC8121586}" destId="{2FE5D349-00E9-4143-9BDC-985BF67A2115}" srcOrd="1" destOrd="0" parTransId="{C47F0077-DB82-4AAD-A234-FED706796B6F}" sibTransId="{E83A0C75-33E1-402B-8992-5A738CA951FF}"/>
    <dgm:cxn modelId="{9A163643-0D8C-440B-AA61-ECAF6664B23C}" type="presOf" srcId="{0C537456-099F-410A-AA68-D48EC8121586}" destId="{E16E4C30-C637-454A-80AB-5A7511D758F7}" srcOrd="0" destOrd="0" presId="urn:microsoft.com/office/officeart/2005/8/layout/vList6"/>
    <dgm:cxn modelId="{E3208625-ABFD-4456-8729-8C16D5AD5EC8}" type="presOf" srcId="{0E028B37-21EA-47D0-8235-53AA47897F3E}" destId="{67BDF268-5ADC-45E9-BC85-1540833FAAD2}" srcOrd="0" destOrd="0" presId="urn:microsoft.com/office/officeart/2005/8/layout/vList6"/>
    <dgm:cxn modelId="{FB617C40-DAFC-4383-B017-7924DF69F425}" type="presOf" srcId="{883847EC-2BF8-4DA4-97B5-E666D539CC69}" destId="{4433023C-3D5B-4CA6-A07C-054BE3F6C5DD}" srcOrd="0" destOrd="0" presId="urn:microsoft.com/office/officeart/2005/8/layout/vList6"/>
    <dgm:cxn modelId="{9B503967-4219-4CAA-B2D4-E5087AF26AA1}" srcId="{0C537456-099F-410A-AA68-D48EC8121586}" destId="{C3197CF4-17C8-4617-8717-0DDF4EE10BF6}" srcOrd="0" destOrd="0" parTransId="{404BBFFB-DC22-4BC7-B9F5-E63D26E8037D}" sibTransId="{450A9E38-6937-4943-9C7A-25995C47FB19}"/>
    <dgm:cxn modelId="{2541E7E4-69D7-43C6-8F4C-8A5208A49249}" srcId="{C3197CF4-17C8-4617-8717-0DDF4EE10BF6}" destId="{883847EC-2BF8-4DA4-97B5-E666D539CC69}" srcOrd="0" destOrd="0" parTransId="{28B2BD97-7327-408B-AC5E-142EBF0C1AA4}" sibTransId="{8CDE270B-C1FB-44EF-9746-25AD95517777}"/>
    <dgm:cxn modelId="{638BA8BC-9E22-40B3-8610-DAF8DAF76D58}" srcId="{0C537456-099F-410A-AA68-D48EC8121586}" destId="{8259002B-6F85-4603-BCBB-C984C7D0F9C3}" srcOrd="2" destOrd="0" parTransId="{F2C00317-F20F-43A7-987A-0081802106A3}" sibTransId="{6F774811-BF26-40C3-AB1B-5750E7865820}"/>
    <dgm:cxn modelId="{6FEDAA95-610E-4981-9B3C-90B311908D31}" srcId="{2FE5D349-00E9-4143-9BDC-985BF67A2115}" destId="{AAAC4660-D1FF-4B12-8DDC-C5C11D61AD5E}" srcOrd="0" destOrd="0" parTransId="{BA328443-E15B-48F8-BB53-D9983F36B039}" sibTransId="{231A654B-9252-46C4-8CEF-54E3B57D08DB}"/>
    <dgm:cxn modelId="{E802990D-0364-4F46-9881-60573A812647}" type="presOf" srcId="{C3197CF4-17C8-4617-8717-0DDF4EE10BF6}" destId="{6277F732-27AE-4406-B7D2-35FB74D207AF}" srcOrd="0" destOrd="0" presId="urn:microsoft.com/office/officeart/2005/8/layout/vList6"/>
    <dgm:cxn modelId="{F78AFC20-7D28-48C9-BEDD-E408C31D1F62}" type="presParOf" srcId="{E16E4C30-C637-454A-80AB-5A7511D758F7}" destId="{F38B44F2-FCB2-4031-B466-404548E071E1}" srcOrd="0" destOrd="0" presId="urn:microsoft.com/office/officeart/2005/8/layout/vList6"/>
    <dgm:cxn modelId="{B183562A-8042-4D1A-8E1C-E4D2EC8B4C73}" type="presParOf" srcId="{F38B44F2-FCB2-4031-B466-404548E071E1}" destId="{6277F732-27AE-4406-B7D2-35FB74D207AF}" srcOrd="0" destOrd="0" presId="urn:microsoft.com/office/officeart/2005/8/layout/vList6"/>
    <dgm:cxn modelId="{1BF0432C-D6C3-41F2-8124-D4AE0F6807BD}" type="presParOf" srcId="{F38B44F2-FCB2-4031-B466-404548E071E1}" destId="{4433023C-3D5B-4CA6-A07C-054BE3F6C5DD}" srcOrd="1" destOrd="0" presId="urn:microsoft.com/office/officeart/2005/8/layout/vList6"/>
    <dgm:cxn modelId="{F033D1E8-511A-4996-9881-15C656C5BCDB}" type="presParOf" srcId="{E16E4C30-C637-454A-80AB-5A7511D758F7}" destId="{0F231409-1941-44D6-8928-ED9E1375E547}" srcOrd="1" destOrd="0" presId="urn:microsoft.com/office/officeart/2005/8/layout/vList6"/>
    <dgm:cxn modelId="{B4C88344-4FCF-44A9-A97A-BBCDBCAA65CB}" type="presParOf" srcId="{E16E4C30-C637-454A-80AB-5A7511D758F7}" destId="{4734B0C9-56C6-4475-9644-AB21B335C2C7}" srcOrd="2" destOrd="0" presId="urn:microsoft.com/office/officeart/2005/8/layout/vList6"/>
    <dgm:cxn modelId="{E55A139D-5952-47E9-B759-719E6A96EBFF}" type="presParOf" srcId="{4734B0C9-56C6-4475-9644-AB21B335C2C7}" destId="{920798AC-E4C8-4562-A4FC-CD0FB033E9F5}" srcOrd="0" destOrd="0" presId="urn:microsoft.com/office/officeart/2005/8/layout/vList6"/>
    <dgm:cxn modelId="{7CA00FF8-16C7-4F4A-992D-BBFADCBB641B}" type="presParOf" srcId="{4734B0C9-56C6-4475-9644-AB21B335C2C7}" destId="{7C420EAA-FCA0-4A42-AC36-91A9275B5B74}" srcOrd="1" destOrd="0" presId="urn:microsoft.com/office/officeart/2005/8/layout/vList6"/>
    <dgm:cxn modelId="{51C2F857-7363-4836-8E4B-5A4343DA80BC}" type="presParOf" srcId="{E16E4C30-C637-454A-80AB-5A7511D758F7}" destId="{FE802704-8AC2-4137-8F36-70F3EE6E70B3}" srcOrd="3" destOrd="0" presId="urn:microsoft.com/office/officeart/2005/8/layout/vList6"/>
    <dgm:cxn modelId="{AC5FDABE-0E55-4F60-8145-584F1A2318F8}" type="presParOf" srcId="{E16E4C30-C637-454A-80AB-5A7511D758F7}" destId="{32212767-F5AA-4426-9551-15D06A5166B3}" srcOrd="4" destOrd="0" presId="urn:microsoft.com/office/officeart/2005/8/layout/vList6"/>
    <dgm:cxn modelId="{81793078-CDE6-4C3B-8F1C-E168F5B6A52E}" type="presParOf" srcId="{32212767-F5AA-4426-9551-15D06A5166B3}" destId="{66E24D00-E559-43B8-8E54-AC77A5918191}" srcOrd="0" destOrd="0" presId="urn:microsoft.com/office/officeart/2005/8/layout/vList6"/>
    <dgm:cxn modelId="{A9034899-C6AA-4E76-A18E-BB311346B5AC}" type="presParOf" srcId="{32212767-F5AA-4426-9551-15D06A5166B3}" destId="{67BDF268-5ADC-45E9-BC85-1540833FAA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3)</a:t>
          </a:r>
          <a:r>
            <a:rPr lang="en-US" dirty="0" smtClean="0"/>
            <a:t> </a:t>
          </a:r>
          <a:r>
            <a:rPr lang="en-US" dirty="0" err="1" smtClean="0"/>
            <a:t>İnternetin</a:t>
          </a:r>
          <a:r>
            <a:rPr lang="en-US" dirty="0" smtClean="0"/>
            <a:t> </a:t>
          </a:r>
          <a:r>
            <a:rPr lang="en-US" dirty="0" err="1" smtClean="0"/>
            <a:t>heyecanını</a:t>
          </a:r>
          <a:r>
            <a:rPr lang="en-US" dirty="0" smtClean="0"/>
            <a:t> </a:t>
          </a:r>
          <a:r>
            <a:rPr lang="en-US" dirty="0" err="1" smtClean="0"/>
            <a:t>dostlarınızın</a:t>
          </a:r>
          <a:r>
            <a:rPr lang="en-US" dirty="0" smtClean="0"/>
            <a:t> </a:t>
          </a:r>
          <a:r>
            <a:rPr lang="en-US" dirty="0" err="1" smtClean="0"/>
            <a:t>yakınlığına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tercih</a:t>
          </a:r>
          <a:r>
            <a:rPr lang="en-US" dirty="0" smtClean="0"/>
            <a:t> </a:t>
          </a:r>
          <a:r>
            <a:rPr lang="en-US" dirty="0" err="1" smtClean="0"/>
            <a:t>ediyorsunuz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8CC869-FF14-42E9-9C28-D1343419F635}" type="presOf" srcId="{A3A1A164-9A30-48A1-BC7A-F97DA2DAEB4F}" destId="{94A2F810-B32D-4268-9671-85B63FEEEFEF}" srcOrd="0" destOrd="0" presId="urn:microsoft.com/office/officeart/2005/8/layout/target3"/>
    <dgm:cxn modelId="{B2F33F6D-A285-4A6A-9763-BDA638FD66AD}" type="presOf" srcId="{2D318D19-66A0-4865-BA09-96114A896C75}" destId="{3259D87D-7509-417F-AB19-1F422228504B}" srcOrd="0" destOrd="0" presId="urn:microsoft.com/office/officeart/2005/8/layout/target3"/>
    <dgm:cxn modelId="{995C3A3C-CE0A-4E20-992D-DED108181D2B}" type="presOf" srcId="{A3A1A164-9A30-48A1-BC7A-F97DA2DAEB4F}" destId="{9878A4AC-9637-4D5D-81F6-D2A78DA5E0B1}" srcOrd="1" destOrd="0" presId="urn:microsoft.com/office/officeart/2005/8/layout/target3"/>
    <dgm:cxn modelId="{B69AD36A-A854-4EB4-BF81-2489DE394045}" type="presParOf" srcId="{3259D87D-7509-417F-AB19-1F422228504B}" destId="{96F02EF8-5DC7-48B8-90D2-A3DA91170803}" srcOrd="0" destOrd="0" presId="urn:microsoft.com/office/officeart/2005/8/layout/target3"/>
    <dgm:cxn modelId="{7771F76F-B9CC-48F7-A094-B2A7AFEF06CD}" type="presParOf" srcId="{3259D87D-7509-417F-AB19-1F422228504B}" destId="{D8243531-9D3F-43F4-90F6-806227E7E4C6}" srcOrd="1" destOrd="0" presId="urn:microsoft.com/office/officeart/2005/8/layout/target3"/>
    <dgm:cxn modelId="{668463F0-B90D-4C2D-B610-FE294EC09169}" type="presParOf" srcId="{3259D87D-7509-417F-AB19-1F422228504B}" destId="{94A2F810-B32D-4268-9671-85B63FEEEFEF}" srcOrd="2" destOrd="0" presId="urn:microsoft.com/office/officeart/2005/8/layout/target3"/>
    <dgm:cxn modelId="{68C12B29-5D35-4865-88F5-DB58F483F76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4)</a:t>
          </a:r>
          <a:r>
            <a:rPr lang="en-US" dirty="0" smtClean="0"/>
            <a:t> İnternet </a:t>
          </a:r>
          <a:r>
            <a:rPr lang="en-US" dirty="0" err="1" smtClean="0"/>
            <a:t>üzerinden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yeni</a:t>
          </a:r>
          <a:r>
            <a:rPr lang="en-US" dirty="0" smtClean="0"/>
            <a:t> </a:t>
          </a:r>
          <a:r>
            <a:rPr lang="en-US" dirty="0" err="1" smtClean="0"/>
            <a:t>biriyle</a:t>
          </a:r>
          <a:r>
            <a:rPr lang="en-US" dirty="0" smtClean="0"/>
            <a:t> </a:t>
          </a:r>
          <a:r>
            <a:rPr lang="en-US" dirty="0" err="1" smtClean="0"/>
            <a:t>arkadaşlık</a:t>
          </a:r>
          <a:r>
            <a:rPr lang="en-US" dirty="0" smtClean="0"/>
            <a:t> </a:t>
          </a:r>
          <a:r>
            <a:rPr lang="en-US" dirty="0" err="1" smtClean="0"/>
            <a:t>kuruyorsunuz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B9B2E39-5E99-4DD0-9815-0F31B1C41121}" type="presOf" srcId="{A3A1A164-9A30-48A1-BC7A-F97DA2DAEB4F}" destId="{94A2F810-B32D-4268-9671-85B63FEEEFEF}" srcOrd="0" destOrd="0" presId="urn:microsoft.com/office/officeart/2005/8/layout/target3"/>
    <dgm:cxn modelId="{93D2EEE5-D00F-49AB-88F9-D9A18970CD4D}" type="presOf" srcId="{A3A1A164-9A30-48A1-BC7A-F97DA2DAEB4F}" destId="{9878A4AC-9637-4D5D-81F6-D2A78DA5E0B1}" srcOrd="1" destOrd="0" presId="urn:microsoft.com/office/officeart/2005/8/layout/target3"/>
    <dgm:cxn modelId="{961FC355-40EF-4400-9E72-D42D0CD08058}" type="presOf" srcId="{2D318D19-66A0-4865-BA09-96114A896C75}" destId="{3259D87D-7509-417F-AB19-1F422228504B}" srcOrd="0" destOrd="0" presId="urn:microsoft.com/office/officeart/2005/8/layout/target3"/>
    <dgm:cxn modelId="{E84AE541-98F9-4D4F-8705-C73E034ABF47}" type="presParOf" srcId="{3259D87D-7509-417F-AB19-1F422228504B}" destId="{96F02EF8-5DC7-48B8-90D2-A3DA91170803}" srcOrd="0" destOrd="0" presId="urn:microsoft.com/office/officeart/2005/8/layout/target3"/>
    <dgm:cxn modelId="{8721B148-19A4-4674-890D-48A3C94239D8}" type="presParOf" srcId="{3259D87D-7509-417F-AB19-1F422228504B}" destId="{D8243531-9D3F-43F4-90F6-806227E7E4C6}" srcOrd="1" destOrd="0" presId="urn:microsoft.com/office/officeart/2005/8/layout/target3"/>
    <dgm:cxn modelId="{301C2E4F-185F-4B10-809A-2C871CF91B6E}" type="presParOf" srcId="{3259D87D-7509-417F-AB19-1F422228504B}" destId="{94A2F810-B32D-4268-9671-85B63FEEEFEF}" srcOrd="2" destOrd="0" presId="urn:microsoft.com/office/officeart/2005/8/layout/target3"/>
    <dgm:cxn modelId="{2B60B6BA-847E-4F92-8D76-202691F6E7A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5)</a:t>
          </a:r>
          <a:r>
            <a:rPr lang="en-US" dirty="0" smtClean="0"/>
            <a:t> </a:t>
          </a:r>
          <a:r>
            <a:rPr lang="en-US" dirty="0" err="1" smtClean="0"/>
            <a:t>Hayatınızdaki</a:t>
          </a:r>
          <a:r>
            <a:rPr lang="en-US" dirty="0" smtClean="0"/>
            <a:t> </a:t>
          </a:r>
          <a:r>
            <a:rPr lang="en-US" dirty="0" err="1" smtClean="0"/>
            <a:t>insanlar</a:t>
          </a:r>
          <a:r>
            <a:rPr lang="en-US" dirty="0" smtClean="0"/>
            <a:t> </a:t>
          </a:r>
          <a:r>
            <a:rPr lang="en-US" dirty="0" err="1" smtClean="0"/>
            <a:t>internette</a:t>
          </a:r>
          <a:r>
            <a:rPr lang="en-US" dirty="0" smtClean="0"/>
            <a:t> </a:t>
          </a:r>
          <a:r>
            <a:rPr lang="en-US" dirty="0" err="1" smtClean="0"/>
            <a:t>geçirdiğiniz</a:t>
          </a:r>
          <a:r>
            <a:rPr lang="en-US" dirty="0" smtClean="0"/>
            <a:t> </a:t>
          </a:r>
          <a:r>
            <a:rPr lang="en-US" dirty="0" err="1" smtClean="0"/>
            <a:t>süre</a:t>
          </a:r>
          <a:r>
            <a:rPr lang="en-US" dirty="0" smtClean="0"/>
            <a:t> </a:t>
          </a:r>
          <a:r>
            <a:rPr lang="en-US" dirty="0" err="1" smtClean="0"/>
            <a:t>konusunda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şikâyet</a:t>
          </a:r>
          <a:r>
            <a:rPr lang="en-US" dirty="0" smtClean="0"/>
            <a:t> </a:t>
          </a:r>
          <a:r>
            <a:rPr lang="en-US" dirty="0" err="1" smtClean="0"/>
            <a:t>ediyorlar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91EC5CEB-5C8F-4BA9-A442-19923FCF67A4}" type="presOf" srcId="{A3A1A164-9A30-48A1-BC7A-F97DA2DAEB4F}" destId="{9878A4AC-9637-4D5D-81F6-D2A78DA5E0B1}" srcOrd="1" destOrd="0" presId="urn:microsoft.com/office/officeart/2005/8/layout/target3"/>
    <dgm:cxn modelId="{15A7D901-F3F6-40E8-9589-F837348BA44B}" type="presOf" srcId="{A3A1A164-9A30-48A1-BC7A-F97DA2DAEB4F}" destId="{94A2F810-B32D-4268-9671-85B63FEEEFEF}" srcOrd="0" destOrd="0" presId="urn:microsoft.com/office/officeart/2005/8/layout/target3"/>
    <dgm:cxn modelId="{6B6B4558-609F-459E-B8CA-47A0B5BB912A}" type="presOf" srcId="{2D318D19-66A0-4865-BA09-96114A896C75}" destId="{3259D87D-7509-417F-AB19-1F422228504B}" srcOrd="0" destOrd="0" presId="urn:microsoft.com/office/officeart/2005/8/layout/target3"/>
    <dgm:cxn modelId="{B4168ECA-2CB2-4DAB-815E-CA7B189B540E}" type="presParOf" srcId="{3259D87D-7509-417F-AB19-1F422228504B}" destId="{96F02EF8-5DC7-48B8-90D2-A3DA91170803}" srcOrd="0" destOrd="0" presId="urn:microsoft.com/office/officeart/2005/8/layout/target3"/>
    <dgm:cxn modelId="{E0545B36-D7FD-4546-ADF1-0FD23E34F849}" type="presParOf" srcId="{3259D87D-7509-417F-AB19-1F422228504B}" destId="{D8243531-9D3F-43F4-90F6-806227E7E4C6}" srcOrd="1" destOrd="0" presId="urn:microsoft.com/office/officeart/2005/8/layout/target3"/>
    <dgm:cxn modelId="{CF6257FC-E61A-459E-A20B-987A36B0CC90}" type="presParOf" srcId="{3259D87D-7509-417F-AB19-1F422228504B}" destId="{94A2F810-B32D-4268-9671-85B63FEEEFEF}" srcOrd="2" destOrd="0" presId="urn:microsoft.com/office/officeart/2005/8/layout/target3"/>
    <dgm:cxn modelId="{50B058E9-AD04-40E5-982B-2638262BA64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6)</a:t>
          </a:r>
          <a:r>
            <a:rPr lang="en-US" dirty="0" smtClean="0"/>
            <a:t> </a:t>
          </a:r>
          <a:r>
            <a:rPr lang="en-US" dirty="0" err="1" smtClean="0"/>
            <a:t>İnternette</a:t>
          </a:r>
          <a:r>
            <a:rPr lang="en-US" dirty="0" smtClean="0"/>
            <a:t> </a:t>
          </a:r>
          <a:r>
            <a:rPr lang="en-US" dirty="0" err="1" smtClean="0"/>
            <a:t>geçirdiğiniz</a:t>
          </a:r>
          <a:r>
            <a:rPr lang="en-US" dirty="0" smtClean="0"/>
            <a:t> zaman </a:t>
          </a:r>
          <a:r>
            <a:rPr lang="en-US" dirty="0" err="1" smtClean="0"/>
            <a:t>nedeniyle</a:t>
          </a:r>
          <a:r>
            <a:rPr lang="en-US" dirty="0" smtClean="0"/>
            <a:t> </a:t>
          </a:r>
          <a:r>
            <a:rPr lang="en-US" dirty="0" err="1" smtClean="0"/>
            <a:t>işinizde</a:t>
          </a:r>
          <a:r>
            <a:rPr lang="en-US" dirty="0" smtClean="0"/>
            <a:t> </a:t>
          </a:r>
          <a:r>
            <a:rPr lang="en-US" dirty="0" err="1" smtClean="0"/>
            <a:t>ya</a:t>
          </a:r>
          <a:r>
            <a:rPr lang="en-US" dirty="0" smtClean="0"/>
            <a:t> da </a:t>
          </a:r>
          <a:r>
            <a:rPr lang="en-US" dirty="0" err="1" smtClean="0"/>
            <a:t>derslerinizde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problem </a:t>
          </a:r>
          <a:r>
            <a:rPr lang="en-US" dirty="0" err="1" smtClean="0"/>
            <a:t>yaşıyorsunuz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C198940-6558-4663-A5B6-EDAF94206004}" type="presOf" srcId="{A3A1A164-9A30-48A1-BC7A-F97DA2DAEB4F}" destId="{9878A4AC-9637-4D5D-81F6-D2A78DA5E0B1}" srcOrd="1" destOrd="0" presId="urn:microsoft.com/office/officeart/2005/8/layout/target3"/>
    <dgm:cxn modelId="{EFD16A9B-4E02-4229-9363-2F501E1B2632}" type="presOf" srcId="{2D318D19-66A0-4865-BA09-96114A896C75}" destId="{3259D87D-7509-417F-AB19-1F422228504B}" srcOrd="0" destOrd="0" presId="urn:microsoft.com/office/officeart/2005/8/layout/target3"/>
    <dgm:cxn modelId="{F3CE1A80-7F8F-4704-9C93-AFA34F81AB00}" type="presOf" srcId="{A3A1A164-9A30-48A1-BC7A-F97DA2DAEB4F}" destId="{94A2F810-B32D-4268-9671-85B63FEEEFEF}" srcOrd="0" destOrd="0" presId="urn:microsoft.com/office/officeart/2005/8/layout/target3"/>
    <dgm:cxn modelId="{59572CB4-B25C-4F0C-A5BC-0966649D6E3B}" type="presParOf" srcId="{3259D87D-7509-417F-AB19-1F422228504B}" destId="{96F02EF8-5DC7-48B8-90D2-A3DA91170803}" srcOrd="0" destOrd="0" presId="urn:microsoft.com/office/officeart/2005/8/layout/target3"/>
    <dgm:cxn modelId="{9F0C7922-49FB-41B5-AE6B-19A41AF3E477}" type="presParOf" srcId="{3259D87D-7509-417F-AB19-1F422228504B}" destId="{D8243531-9D3F-43F4-90F6-806227E7E4C6}" srcOrd="1" destOrd="0" presId="urn:microsoft.com/office/officeart/2005/8/layout/target3"/>
    <dgm:cxn modelId="{A6F10CD9-6206-4D0B-809A-BA699253C425}" type="presParOf" srcId="{3259D87D-7509-417F-AB19-1F422228504B}" destId="{94A2F810-B32D-4268-9671-85B63FEEEFEF}" srcOrd="2" destOrd="0" presId="urn:microsoft.com/office/officeart/2005/8/layout/target3"/>
    <dgm:cxn modelId="{631EF75A-4251-46AB-B1B4-6FAE495B9985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7)</a:t>
          </a:r>
          <a:r>
            <a:rPr lang="en-US" dirty="0" smtClean="0"/>
            <a:t> </a:t>
          </a:r>
          <a:r>
            <a:rPr lang="en-US" dirty="0" err="1" smtClean="0"/>
            <a:t>Bir</a:t>
          </a:r>
          <a:r>
            <a:rPr lang="en-US" dirty="0" smtClean="0"/>
            <a:t> </a:t>
          </a:r>
          <a:r>
            <a:rPr lang="en-US" dirty="0" err="1" smtClean="0"/>
            <a:t>şey</a:t>
          </a:r>
          <a:r>
            <a:rPr lang="en-US" dirty="0" smtClean="0"/>
            <a:t> </a:t>
          </a:r>
          <a:r>
            <a:rPr lang="en-US" dirty="0" err="1" smtClean="0"/>
            <a:t>yapmadan</a:t>
          </a:r>
          <a:r>
            <a:rPr lang="en-US" dirty="0" smtClean="0"/>
            <a:t> </a:t>
          </a:r>
          <a:r>
            <a:rPr lang="en-US" dirty="0" err="1" smtClean="0"/>
            <a:t>önce</a:t>
          </a:r>
          <a:r>
            <a:rPr lang="en-US" dirty="0" smtClean="0"/>
            <a:t> </a:t>
          </a:r>
          <a:r>
            <a:rPr lang="tr-TR" dirty="0" smtClean="0"/>
            <a:t/>
          </a:r>
          <a:br>
            <a:rPr lang="tr-TR" dirty="0" smtClean="0"/>
          </a:br>
          <a:r>
            <a:rPr lang="en-US" dirty="0" smtClean="0"/>
            <a:t>e-</a:t>
          </a:r>
          <a:r>
            <a:rPr lang="en-US" dirty="0" err="1" smtClean="0"/>
            <a:t>mailinizi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kontrol</a:t>
          </a:r>
          <a:r>
            <a:rPr lang="en-US" dirty="0" smtClean="0"/>
            <a:t> </a:t>
          </a:r>
          <a:r>
            <a:rPr lang="en-US" dirty="0" err="1" smtClean="0"/>
            <a:t>ediyorsunuz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DE3FB1E-CE54-44E7-80C4-C53E52C8459B}" type="presOf" srcId="{A3A1A164-9A30-48A1-BC7A-F97DA2DAEB4F}" destId="{9878A4AC-9637-4D5D-81F6-D2A78DA5E0B1}" srcOrd="1" destOrd="0" presId="urn:microsoft.com/office/officeart/2005/8/layout/target3"/>
    <dgm:cxn modelId="{B1AD2981-576E-41D4-B37E-1D4BB0F506AA}" type="presOf" srcId="{A3A1A164-9A30-48A1-BC7A-F97DA2DAEB4F}" destId="{94A2F810-B32D-4268-9671-85B63FEEEFEF}" srcOrd="0" destOrd="0" presId="urn:microsoft.com/office/officeart/2005/8/layout/target3"/>
    <dgm:cxn modelId="{4D390F29-10A9-4D48-A4C8-D8081C133039}" type="presOf" srcId="{2D318D19-66A0-4865-BA09-96114A896C75}" destId="{3259D87D-7509-417F-AB19-1F422228504B}" srcOrd="0" destOrd="0" presId="urn:microsoft.com/office/officeart/2005/8/layout/target3"/>
    <dgm:cxn modelId="{AE4A60B4-0762-4DF2-A01D-DD084CE4C798}" type="presParOf" srcId="{3259D87D-7509-417F-AB19-1F422228504B}" destId="{96F02EF8-5DC7-48B8-90D2-A3DA91170803}" srcOrd="0" destOrd="0" presId="urn:microsoft.com/office/officeart/2005/8/layout/target3"/>
    <dgm:cxn modelId="{24021789-E086-425D-811B-9DACC60A36F2}" type="presParOf" srcId="{3259D87D-7509-417F-AB19-1F422228504B}" destId="{D8243531-9D3F-43F4-90F6-806227E7E4C6}" srcOrd="1" destOrd="0" presId="urn:microsoft.com/office/officeart/2005/8/layout/target3"/>
    <dgm:cxn modelId="{C6BEC983-0B52-4D50-A863-6BF0946F3604}" type="presParOf" srcId="{3259D87D-7509-417F-AB19-1F422228504B}" destId="{94A2F810-B32D-4268-9671-85B63FEEEFEF}" srcOrd="2" destOrd="0" presId="urn:microsoft.com/office/officeart/2005/8/layout/target3"/>
    <dgm:cxn modelId="{1A9B66AF-FA3F-4EE5-8691-90A7D5FA1C18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8)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internet </a:t>
          </a:r>
          <a:r>
            <a:rPr lang="en-US" dirty="0" err="1" smtClean="0"/>
            <a:t>sebebiyle</a:t>
          </a:r>
          <a:r>
            <a:rPr lang="en-US" dirty="0" smtClean="0"/>
            <a:t> </a:t>
          </a:r>
          <a:r>
            <a:rPr lang="en-US" dirty="0" err="1" smtClean="0"/>
            <a:t>işteki</a:t>
          </a:r>
          <a:r>
            <a:rPr lang="en-US" dirty="0" smtClean="0"/>
            <a:t> </a:t>
          </a:r>
          <a:r>
            <a:rPr lang="en-US" dirty="0" err="1" smtClean="0"/>
            <a:t>veya</a:t>
          </a:r>
          <a:r>
            <a:rPr lang="en-US" dirty="0" smtClean="0"/>
            <a:t> </a:t>
          </a:r>
          <a:r>
            <a:rPr lang="en-US" dirty="0" err="1" smtClean="0"/>
            <a:t>dersteki</a:t>
          </a:r>
          <a:r>
            <a:rPr lang="en-US" dirty="0" smtClean="0"/>
            <a:t> </a:t>
          </a:r>
          <a:r>
            <a:rPr lang="en-US" dirty="0" err="1" smtClean="0"/>
            <a:t>performansınız</a:t>
          </a:r>
          <a:r>
            <a:rPr lang="en-US" dirty="0" smtClean="0"/>
            <a:t> </a:t>
          </a:r>
          <a:r>
            <a:rPr lang="en-US" dirty="0" err="1" smtClean="0"/>
            <a:t>ya</a:t>
          </a:r>
          <a:r>
            <a:rPr lang="en-US" dirty="0" smtClean="0"/>
            <a:t> da </a:t>
          </a:r>
          <a:r>
            <a:rPr lang="en-US" dirty="0" err="1" smtClean="0"/>
            <a:t>üretkenliğiniz</a:t>
          </a:r>
          <a:r>
            <a:rPr lang="en-US" dirty="0" smtClean="0"/>
            <a:t> </a:t>
          </a:r>
          <a:r>
            <a:rPr lang="en-US" dirty="0" err="1" smtClean="0"/>
            <a:t>düşüyor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2C63C6-9857-47F4-96D2-1B28514103BB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A01C751-155B-4E8C-82F6-ED5A5BAC9E77}" type="presOf" srcId="{A3A1A164-9A30-48A1-BC7A-F97DA2DAEB4F}" destId="{94A2F810-B32D-4268-9671-85B63FEEEFEF}" srcOrd="0" destOrd="0" presId="urn:microsoft.com/office/officeart/2005/8/layout/target3"/>
    <dgm:cxn modelId="{5D21EDAB-7307-410C-B5DC-7E40254529DC}" type="presOf" srcId="{A3A1A164-9A30-48A1-BC7A-F97DA2DAEB4F}" destId="{9878A4AC-9637-4D5D-81F6-D2A78DA5E0B1}" srcOrd="1" destOrd="0" presId="urn:microsoft.com/office/officeart/2005/8/layout/target3"/>
    <dgm:cxn modelId="{1A152591-D916-402A-809F-3F521F983AF1}" type="presParOf" srcId="{3259D87D-7509-417F-AB19-1F422228504B}" destId="{96F02EF8-5DC7-48B8-90D2-A3DA91170803}" srcOrd="0" destOrd="0" presId="urn:microsoft.com/office/officeart/2005/8/layout/target3"/>
    <dgm:cxn modelId="{472EB013-CAC3-498D-A2DB-19E8FD47D733}" type="presParOf" srcId="{3259D87D-7509-417F-AB19-1F422228504B}" destId="{D8243531-9D3F-43F4-90F6-806227E7E4C6}" srcOrd="1" destOrd="0" presId="urn:microsoft.com/office/officeart/2005/8/layout/target3"/>
    <dgm:cxn modelId="{979C2C69-2FCC-45D9-9D40-812DE839BEEB}" type="presParOf" srcId="{3259D87D-7509-417F-AB19-1F422228504B}" destId="{94A2F810-B32D-4268-9671-85B63FEEEFEF}" srcOrd="2" destOrd="0" presId="urn:microsoft.com/office/officeart/2005/8/layout/target3"/>
    <dgm:cxn modelId="{62070F70-A6C5-495B-8906-43FC1F213880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9)</a:t>
          </a:r>
          <a:r>
            <a:rPr lang="en-US" dirty="0" smtClean="0"/>
            <a:t> </a:t>
          </a:r>
          <a:r>
            <a:rPr lang="en-US" dirty="0" err="1" smtClean="0"/>
            <a:t>İnternette</a:t>
          </a:r>
          <a:r>
            <a:rPr lang="en-US" dirty="0" smtClean="0"/>
            <a:t> ne </a:t>
          </a:r>
          <a:r>
            <a:rPr lang="en-US" dirty="0" err="1" smtClean="0"/>
            <a:t>yaptığınız</a:t>
          </a:r>
          <a:r>
            <a:rPr lang="en-US" dirty="0" smtClean="0"/>
            <a:t> </a:t>
          </a:r>
          <a:r>
            <a:rPr lang="en-US" dirty="0" err="1" smtClean="0"/>
            <a:t>sorulduğunda</a:t>
          </a:r>
          <a:r>
            <a:rPr lang="en-US" dirty="0" smtClean="0"/>
            <a:t> ne </a:t>
          </a:r>
          <a:r>
            <a:rPr lang="en-US" dirty="0" err="1" smtClean="0"/>
            <a:t>sıklıkta</a:t>
          </a:r>
          <a:r>
            <a:rPr lang="en-US" dirty="0" smtClean="0"/>
            <a:t> </a:t>
          </a:r>
          <a:r>
            <a:rPr lang="en-US" dirty="0" err="1" smtClean="0"/>
            <a:t>saldırgan</a:t>
          </a:r>
          <a:r>
            <a:rPr lang="en-US" dirty="0" smtClean="0"/>
            <a:t> </a:t>
          </a:r>
          <a:r>
            <a:rPr lang="en-US" dirty="0" err="1" smtClean="0"/>
            <a:t>ya</a:t>
          </a:r>
          <a:r>
            <a:rPr lang="en-US" dirty="0" smtClean="0"/>
            <a:t> da </a:t>
          </a:r>
          <a:r>
            <a:rPr lang="en-US" dirty="0" err="1" smtClean="0"/>
            <a:t>ketum</a:t>
          </a:r>
          <a:r>
            <a:rPr lang="en-US" dirty="0" smtClean="0"/>
            <a:t> </a:t>
          </a:r>
          <a:r>
            <a:rPr lang="en-US" dirty="0" err="1" smtClean="0"/>
            <a:t>oluyorsunuz</a:t>
          </a:r>
          <a:r>
            <a:rPr lang="en-US" dirty="0" smtClean="0"/>
            <a:t>?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F2C302F-7E1F-4DB3-8422-38DDD12085F7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0D95C1F5-B709-4077-8392-C12D7AEE1FA5}" type="presOf" srcId="{A3A1A164-9A30-48A1-BC7A-F97DA2DAEB4F}" destId="{9878A4AC-9637-4D5D-81F6-D2A78DA5E0B1}" srcOrd="1" destOrd="0" presId="urn:microsoft.com/office/officeart/2005/8/layout/target3"/>
    <dgm:cxn modelId="{F5962C99-5FC1-47C5-825E-5651E5D66AF2}" type="presOf" srcId="{2D318D19-66A0-4865-BA09-96114A896C75}" destId="{3259D87D-7509-417F-AB19-1F422228504B}" srcOrd="0" destOrd="0" presId="urn:microsoft.com/office/officeart/2005/8/layout/target3"/>
    <dgm:cxn modelId="{B9F3E574-784D-46C7-BBBB-C3987FC935B8}" type="presParOf" srcId="{3259D87D-7509-417F-AB19-1F422228504B}" destId="{96F02EF8-5DC7-48B8-90D2-A3DA91170803}" srcOrd="0" destOrd="0" presId="urn:microsoft.com/office/officeart/2005/8/layout/target3"/>
    <dgm:cxn modelId="{4178B387-3664-4FC2-B9FB-AA52A55FE749}" type="presParOf" srcId="{3259D87D-7509-417F-AB19-1F422228504B}" destId="{D8243531-9D3F-43F4-90F6-806227E7E4C6}" srcOrd="1" destOrd="0" presId="urn:microsoft.com/office/officeart/2005/8/layout/target3"/>
    <dgm:cxn modelId="{E0DD2662-7F95-4562-85DC-44E9870F77B5}" type="presParOf" srcId="{3259D87D-7509-417F-AB19-1F422228504B}" destId="{94A2F810-B32D-4268-9671-85B63FEEEFEF}" srcOrd="2" destOrd="0" presId="urn:microsoft.com/office/officeart/2005/8/layout/target3"/>
    <dgm:cxn modelId="{AF9FFEB7-53A3-4541-8E03-0E6FE42E384F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0000"/>
              </a:solidFill>
            </a:rPr>
            <a:t>1)</a:t>
          </a:r>
          <a:r>
            <a:rPr lang="tr-TR" sz="3000" kern="1200" dirty="0" smtClean="0"/>
            <a:t> </a:t>
          </a:r>
          <a:r>
            <a:rPr lang="en-US" sz="3000" kern="1200" dirty="0" err="1" smtClean="0"/>
            <a:t>İnternete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girdiğinizde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düşündüğünüzden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daha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uzun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bir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süre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kaldığınızı</a:t>
          </a:r>
          <a:r>
            <a:rPr lang="en-US" sz="3000" kern="1200" dirty="0" smtClean="0"/>
            <a:t> ne </a:t>
          </a:r>
          <a:r>
            <a:rPr lang="en-US" sz="3000" kern="1200" dirty="0" err="1" smtClean="0"/>
            <a:t>sıklıkta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fark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ediyorsunuz</a:t>
          </a:r>
          <a:r>
            <a:rPr lang="en-US" sz="3000" kern="1200" dirty="0" smtClean="0"/>
            <a:t>?</a:t>
          </a:r>
          <a:endParaRPr lang="en-US" sz="3000" kern="1200" dirty="0"/>
        </a:p>
      </dsp:txBody>
      <dsp:txXfrm>
        <a:off x="1091302" y="0"/>
        <a:ext cx="4319990" cy="2246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FF0000"/>
              </a:solidFill>
            </a:rPr>
            <a:t>2)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Daha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fazla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internette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kalmak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için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evdeki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sorumluluklarınızı</a:t>
          </a:r>
          <a:r>
            <a:rPr lang="en-US" sz="2900" kern="1200" dirty="0" smtClean="0"/>
            <a:t> ne </a:t>
          </a:r>
          <a:r>
            <a:rPr lang="en-US" sz="2900" kern="1200" dirty="0" err="1" smtClean="0"/>
            <a:t>sıklıkta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ihmal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ediyorsunuz</a:t>
          </a:r>
          <a:r>
            <a:rPr lang="en-US" sz="2900" kern="1200" dirty="0" smtClean="0"/>
            <a:t>?</a:t>
          </a:r>
          <a:endParaRPr lang="en-US" sz="2900" kern="1200" dirty="0"/>
        </a:p>
      </dsp:txBody>
      <dsp:txXfrm>
        <a:off x="1091302" y="0"/>
        <a:ext cx="4319990" cy="22467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FF0000"/>
              </a:solidFill>
            </a:rPr>
            <a:t>3)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İnternetin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heyecanını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dostlarınızın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yakınlığına</a:t>
          </a:r>
          <a:r>
            <a:rPr lang="en-US" sz="3300" kern="1200" dirty="0" smtClean="0"/>
            <a:t> ne </a:t>
          </a:r>
          <a:r>
            <a:rPr lang="en-US" sz="3300" kern="1200" dirty="0" err="1" smtClean="0"/>
            <a:t>sıklıkta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tercih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ediyorsunuz</a:t>
          </a:r>
          <a:r>
            <a:rPr lang="en-US" sz="3300" kern="1200" dirty="0" smtClean="0"/>
            <a:t>?</a:t>
          </a:r>
          <a:endParaRPr lang="en-US" sz="3300" kern="1200" dirty="0"/>
        </a:p>
      </dsp:txBody>
      <dsp:txXfrm>
        <a:off x="1091302" y="0"/>
        <a:ext cx="4319990" cy="2246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11.12.2017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864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4297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1642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791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0575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4800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948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7351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0418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574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6039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839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226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2604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9714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6380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1378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2007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479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855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tr-TR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475656" y="1556792"/>
          <a:ext cx="72481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79017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(1/4)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700808"/>
            <a:ext cx="61014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Alışkanlıklarınızla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Oynayın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Alışkın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olduğunuz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zamanını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mekânını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tam zıt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saatlere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mekânlara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kaydırabilirsiniz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Durdurucu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Makul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süreyle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kullanımlarınızın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ardına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yapılması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zorunlu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planlayabilirsiniz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Kendinize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Hedefler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Koyun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kullanımınıza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makul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sınırlaması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koyabilir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süreyi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yavaş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yavaş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azaltabilirsiniz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93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431916"/>
            <a:ext cx="4176464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bağımlılığı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teknolojiyi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ilişkide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iradesini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kaybetmesi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kendini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denetleyememesi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onsuz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yaşam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sürememeye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başlaması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hâlidir</a:t>
            </a:r>
            <a:r>
              <a:rPr lang="en-US" sz="20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bağlantılı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eylemler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hayatının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ciddi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bölümünü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kaplar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yapmak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zorunda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olduğu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işleri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yapmaz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durmadan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erteler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700808"/>
            <a:ext cx="61734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İşlevlerden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ürününün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işlevinden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olabildiğince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uzaklaşıp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alternatiflerine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yönelebilir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örneğin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e-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postayı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kullanıyorsanız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klasik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mektuplara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başvurabilirsiniz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Hatırlatıcı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Kartlar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Teknolojinin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kullanımının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neler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kaybettireceğini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hatırlatıcı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kartları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aracın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yerlerine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asabilirsiniz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Ölmeden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İstediklerinizi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Listeleyin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Hep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isteyip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türlü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vakit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bulamadığınız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faaliyetleri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yazıp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sırayla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başlayabilirsiniz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032" y="188640"/>
            <a:ext cx="8855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7520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(3/4)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700808"/>
            <a:ext cx="61014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Terapisine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Başvurun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ilişkilerinin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tedavisinde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önemli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husus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olduğunu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dikkate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Olduğunuz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Teknolojik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Cihazı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Ailece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Evde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sayıda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konusu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cihazları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azaltıp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cihazı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alanında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evin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diğer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üyeleriyle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paylaşarak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Spor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Yapın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Spor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vücutta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biriken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enerjiyi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boşaltmayı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sağlayacağından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sürecini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kolaylaştırabilecektir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032" y="188640"/>
            <a:ext cx="8855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477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5333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(4/4)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700808"/>
            <a:ext cx="60294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Destek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İsteyin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üyelerinden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yakın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arkadaşlardan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istemek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hem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sürekli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destek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mekanizması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bulabilmenizi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hem de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sürecini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devam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ettirebilmenizi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sağlayacaktır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Düşüncelerinizi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Kontrol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Edin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sebep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arttıran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otomatik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düşüncelerinizi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şartlanmışlıklarınızı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gözden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geçirebilirsiniz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Sosyal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Beceriler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Edinin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Yeni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Yeni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sosyal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becerilerin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kazanılması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tedavisinde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oldukça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faydalı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olabilmektedir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032" y="188640"/>
            <a:ext cx="8855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36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3823"/>
            <a:ext cx="2879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Duvar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Yazıları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52" y="627347"/>
            <a:ext cx="8623719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bağımlılığına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çeken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bağımlılıktan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kurtarmaya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davet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duvar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yazıları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sloganlar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geliştirmeye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dersiniz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İşte</a:t>
            </a:r>
            <a:r>
              <a:rPr lang="en-US" dirty="0">
                <a:solidFill>
                  <a:schemeClr val="bg1"/>
                </a:solidFill>
              </a:rPr>
              <a:t> size </a:t>
            </a:r>
            <a:r>
              <a:rPr lang="en-US" dirty="0" err="1">
                <a:solidFill>
                  <a:schemeClr val="bg1"/>
                </a:solidFill>
              </a:rPr>
              <a:t>birkaç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örnek</a:t>
            </a:r>
            <a:r>
              <a:rPr lang="en-US" dirty="0">
                <a:solidFill>
                  <a:schemeClr val="bg1"/>
                </a:solidFill>
              </a:rPr>
              <a:t>! </a:t>
            </a:r>
            <a:r>
              <a:rPr lang="en-US" dirty="0" err="1">
                <a:solidFill>
                  <a:schemeClr val="bg1"/>
                </a:solidFill>
              </a:rPr>
              <a:t>Haydi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hep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birlikte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6" y="1540520"/>
            <a:ext cx="2537201" cy="96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8" y="1403965"/>
            <a:ext cx="3109694" cy="76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79" y="2194502"/>
            <a:ext cx="2489890" cy="1819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" y="2579509"/>
            <a:ext cx="413385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4" y="3155772"/>
            <a:ext cx="3985404" cy="857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6" y="3812801"/>
            <a:ext cx="1115717" cy="2868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5" y="4081695"/>
            <a:ext cx="2054165" cy="2600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00" y="4539292"/>
            <a:ext cx="1343025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8" y="4116119"/>
            <a:ext cx="2752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04" y="3789040"/>
            <a:ext cx="255512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490067"/>
          </a:xfrm>
        </p:spPr>
        <p:txBody>
          <a:bodyPr/>
          <a:lstStyle/>
          <a:p>
            <a:r>
              <a:rPr lang="tr-TR" sz="2000" dirty="0">
                <a:solidFill>
                  <a:schemeClr val="bg1"/>
                </a:solidFill>
              </a:rPr>
              <a:t>Fotoğraflar, Grafik Çalışmaları, </a:t>
            </a:r>
            <a:r>
              <a:rPr lang="tr-TR" sz="2000" dirty="0" smtClean="0">
                <a:solidFill>
                  <a:schemeClr val="bg1"/>
                </a:solidFill>
              </a:rPr>
              <a:t>Videolar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33256"/>
            <a:ext cx="8229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Gang,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tonktiti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Artur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Marciniec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Maxim_Kazmin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ra2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Trueffelpix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Rawpixel</a:t>
            </a:r>
            <a:r>
              <a:rPr lang="tr-TR" sz="140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tr-TR" sz="140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Dutourdumonde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Denys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Prykhodov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 – 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33391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97441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Bağımlılığı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8532440" cy="566308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Deneysel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 smtClean="0">
                <a:solidFill>
                  <a:schemeClr val="bg1"/>
                </a:solidFill>
                <a:latin typeface="+mn-lt"/>
              </a:rPr>
              <a:t>Merak</a:t>
            </a:r>
            <a:endParaRPr lang="tr-TR" sz="3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herhangi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site,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oyun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uygulama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benzer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haberdar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merak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eder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dener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Sosyal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Grupla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Olmak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belli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vardır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çevreye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kendisi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kullanır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grubun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gündemine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dışında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Operasyonel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Belli </a:t>
            </a:r>
            <a:r>
              <a:rPr lang="en-US" sz="3200" i="1" dirty="0" err="1">
                <a:solidFill>
                  <a:schemeClr val="bg1"/>
                </a:solidFill>
              </a:rPr>
              <a:t>Bir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Amaç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Gütmek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problemlerden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kaçmak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boş</a:t>
            </a:r>
            <a:r>
              <a:rPr lang="en-US" dirty="0">
                <a:solidFill>
                  <a:schemeClr val="bg1"/>
                </a:solidFill>
              </a:rPr>
              <a:t> zaman </a:t>
            </a:r>
            <a:r>
              <a:rPr lang="en-US" dirty="0" err="1">
                <a:solidFill>
                  <a:schemeClr val="bg1"/>
                </a:solidFill>
              </a:rPr>
              <a:t>doldurmak</a:t>
            </a:r>
            <a:r>
              <a:rPr lang="en-US" dirty="0">
                <a:solidFill>
                  <a:schemeClr val="bg1"/>
                </a:solidFill>
              </a:rPr>
              <a:t>, can </a:t>
            </a:r>
            <a:r>
              <a:rPr lang="en-US" dirty="0" err="1">
                <a:solidFill>
                  <a:schemeClr val="bg1"/>
                </a:solidFill>
              </a:rPr>
              <a:t>sıkıntısından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insanlardan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amaçla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Bağımlı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Sorunun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Ağına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Takılıp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Kalmak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herhangi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ihtiyacı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yoktur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bütün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eylemlerini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sırf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bağlandığı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ürün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hasreder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072" y="188640"/>
            <a:ext cx="766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6444208" cy="4524315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bozulabilir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Kişiler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duyarlılıklar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azalabilir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Genel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düşebilir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Obsesif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kaygılı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düşmanca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hostil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fobik</a:t>
            </a:r>
            <a:r>
              <a:rPr lang="en-US" dirty="0">
                <a:solidFill>
                  <a:schemeClr val="bg1"/>
                </a:solidFill>
              </a:rPr>
              <a:t>, paranoid </a:t>
            </a:r>
            <a:r>
              <a:rPr lang="en-US" dirty="0" err="1">
                <a:solidFill>
                  <a:schemeClr val="bg1"/>
                </a:solidFill>
              </a:rPr>
              <a:t>düşünceler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artabilir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gençlerde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gerileyebilir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oluşabilir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kaygı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saldırganlık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davranışları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artabilir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Yalnızlaşma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kurmakta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güçlük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çıkabilir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Çocukların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beyinlerindeki</a:t>
            </a:r>
            <a:r>
              <a:rPr lang="en-US" dirty="0">
                <a:solidFill>
                  <a:schemeClr val="bg1"/>
                </a:solidFill>
              </a:rPr>
              <a:t> temporal </a:t>
            </a:r>
            <a:r>
              <a:rPr lang="en-US" dirty="0" err="1">
                <a:solidFill>
                  <a:schemeClr val="bg1"/>
                </a:solidFill>
              </a:rPr>
              <a:t>dopaminerjik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olabilir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Hiperaktivite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gelişebilir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Anksiyete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duygudurum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madde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psikiyatrik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yaşanabilir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Yolundaki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Duraklar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1363990"/>
            <a:ext cx="8604448" cy="4801314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 err="1">
                <a:solidFill>
                  <a:schemeClr val="bg1"/>
                </a:solidFill>
              </a:rPr>
              <a:t>geçen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Yoksunluk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sendromu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başarısız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yahut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Bağımlının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gitgide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fakirleşir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düşündüğünden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planladığından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harcamaya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Psikolojik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Duygudurum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yakınlarıyla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çatışmalar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kavgalar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sorumluluklarını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getirmez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işlevsellik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Zihin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kilitlenir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Yalanlar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söylenir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Uyku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Yemek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126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Bu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Kötü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Yola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Girmesinin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Kökündeki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Sebepler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1591047"/>
            <a:ext cx="8388424" cy="507831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Kontrolsüz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ölçüsüz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kullanımın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olduğuna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önemsememek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içerisinde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bulunmak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sıkıntısı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Dışlanma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arkadaşlarının</a:t>
            </a:r>
            <a:r>
              <a:rPr lang="en-US" dirty="0">
                <a:solidFill>
                  <a:schemeClr val="bg1"/>
                </a:solidFill>
              </a:rPr>
              <a:t> her </a:t>
            </a:r>
            <a:r>
              <a:rPr lang="en-US" dirty="0" err="1">
                <a:solidFill>
                  <a:schemeClr val="bg1"/>
                </a:solidFill>
              </a:rPr>
              <a:t>istediğini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Problemleri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nasıl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çözeceğini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Kişinin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dürtülerini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zorlanması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Aşırı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içekapanıklık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Çevre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beğenilmeme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Karamsar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yapısı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Kişinin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Öz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Hayatı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Kişinin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kuramaması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Kişinin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tanımaması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yapabileceklerini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bilmemesi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Gerçek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edilemeyen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başarıyı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çalışma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8460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Sırasıyla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çıkan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Yukarıdaki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Puanlarınızı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sonunda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toplayacaksınız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8065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2423</Words>
  <Application>Microsoft Office PowerPoint</Application>
  <PresentationFormat>Ekran Gösterisi (4:3)</PresentationFormat>
  <Paragraphs>416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Fotoğraflar, Grafik Çalışmaları, Videolar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REHBERLİK SERVİSİ</cp:lastModifiedBy>
  <cp:revision>1314</cp:revision>
  <dcterms:created xsi:type="dcterms:W3CDTF">2010-12-23T09:12:01Z</dcterms:created>
  <dcterms:modified xsi:type="dcterms:W3CDTF">2017-12-11T10:08:25Z</dcterms:modified>
</cp:coreProperties>
</file>